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84" r:id="rId3"/>
    <p:sldId id="290" r:id="rId4"/>
    <p:sldId id="298" r:id="rId5"/>
    <p:sldId id="299" r:id="rId6"/>
    <p:sldId id="291" r:id="rId7"/>
    <p:sldId id="296" r:id="rId8"/>
    <p:sldId id="292" r:id="rId9"/>
    <p:sldId id="293" r:id="rId10"/>
    <p:sldId id="294" r:id="rId11"/>
    <p:sldId id="300" r:id="rId12"/>
    <p:sldId id="301" r:id="rId13"/>
    <p:sldId id="302" r:id="rId14"/>
    <p:sldId id="295" r:id="rId15"/>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180">
          <p15:clr>
            <a:srgbClr val="A4A3A4"/>
          </p15:clr>
        </p15:guide>
        <p15:guide id="3" orient="horz" pos="139">
          <p15:clr>
            <a:srgbClr val="A4A3A4"/>
          </p15:clr>
        </p15:guide>
        <p15:guide id="4" pos="3839">
          <p15:clr>
            <a:srgbClr val="A4A3A4"/>
          </p15:clr>
        </p15:guide>
        <p15:guide id="5" pos="162">
          <p15:clr>
            <a:srgbClr val="A4A3A4"/>
          </p15:clr>
        </p15:guide>
        <p15:guide id="6" pos="75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A9"/>
    <a:srgbClr val="0D6498"/>
    <a:srgbClr val="666666"/>
    <a:srgbClr val="007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64" autoAdjust="0"/>
    <p:restoredTop sz="99039" autoAdjust="0"/>
  </p:normalViewPr>
  <p:slideViewPr>
    <p:cSldViewPr snapToGrid="0" snapToObjects="1">
      <p:cViewPr varScale="1">
        <p:scale>
          <a:sx n="85" d="100"/>
          <a:sy n="85" d="100"/>
        </p:scale>
        <p:origin x="822" y="78"/>
      </p:cViewPr>
      <p:guideLst>
        <p:guide orient="horz" pos="2160"/>
        <p:guide orient="horz" pos="4180"/>
        <p:guide orient="horz" pos="139"/>
        <p:guide pos="3839"/>
        <p:guide pos="162"/>
        <p:guide pos="7516"/>
      </p:guideLst>
    </p:cSldViewPr>
  </p:slideViewPr>
  <p:notesTextViewPr>
    <p:cViewPr>
      <p:scale>
        <a:sx n="100" d="100"/>
        <a:sy n="100" d="100"/>
      </p:scale>
      <p:origin x="0" y="0"/>
    </p:cViewPr>
  </p:notesTextViewPr>
  <p:notesViewPr>
    <p:cSldViewPr snapToGrid="0" snapToObjects="1" showGuides="1">
      <p:cViewPr varScale="1">
        <p:scale>
          <a:sx n="140" d="100"/>
          <a:sy n="140" d="100"/>
        </p:scale>
        <p:origin x="-452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AA63F5-9AFF-D346-8371-493AED6EDD2F}" type="datetime9">
              <a:rPr lang="en-US" smtClean="0">
                <a:latin typeface="Arial"/>
              </a:rPr>
              <a:t>11/30/2016 10:45:25 AM</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9804E7-8FD6-B940-92E8-B861F73EDC79}"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165753607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C21E7E35-3492-AD40-B749-074F13580497}" type="datetime9">
              <a:rPr lang="en-US" smtClean="0"/>
              <a:pPr/>
              <a:t>11/30/2016 10:45:25 AM</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3499" y="4343400"/>
            <a:ext cx="6712857" cy="441053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62785"/>
            <a:ext cx="2971800" cy="279628"/>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862785"/>
            <a:ext cx="2971800" cy="279627"/>
          </a:xfrm>
          <a:prstGeom prst="rect">
            <a:avLst/>
          </a:prstGeom>
        </p:spPr>
        <p:txBody>
          <a:bodyPr vert="horz" lIns="91440" tIns="45720" rIns="91440" bIns="45720" rtlCol="0" anchor="b"/>
          <a:lstStyle>
            <a:lvl1pPr algn="r">
              <a:defRPr sz="1200">
                <a:latin typeface="Arial"/>
              </a:defRPr>
            </a:lvl1pPr>
          </a:lstStyle>
          <a:p>
            <a:fld id="{611B7F05-7B39-E647-A9E3-967587119697}" type="slidenum">
              <a:rPr lang="en-US" smtClean="0"/>
              <a:pPr/>
              <a:t>‹#›</a:t>
            </a:fld>
            <a:endParaRPr lang="en-US" dirty="0"/>
          </a:p>
        </p:txBody>
      </p:sp>
    </p:spTree>
    <p:extLst>
      <p:ext uri="{BB962C8B-B14F-4D97-AF65-F5344CB8AC3E}">
        <p14:creationId xmlns:p14="http://schemas.microsoft.com/office/powerpoint/2010/main" val="3474353967"/>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8" name="Rectangle 7"/>
          <p:cNvSpPr/>
          <p:nvPr userDrawn="1"/>
        </p:nvSpPr>
        <p:spPr>
          <a:xfrm>
            <a:off x="0" y="0"/>
            <a:ext cx="12188825"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388584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2884010 h 6858000"/>
              <a:gd name="connsiteX3" fmla="*/ 0 w 9144000"/>
              <a:gd name="connsiteY3" fmla="*/ 6858000 h 6858000"/>
              <a:gd name="connsiteX4" fmla="*/ 0 w 91440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858000">
                <a:moveTo>
                  <a:pt x="0" y="0"/>
                </a:moveTo>
                <a:lnTo>
                  <a:pt x="9144000" y="0"/>
                </a:lnTo>
                <a:lnTo>
                  <a:pt x="9144000" y="2884010"/>
                </a:lnTo>
                <a:lnTo>
                  <a:pt x="0" y="6858000"/>
                </a:lnTo>
                <a:lnTo>
                  <a:pt x="0" y="0"/>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 name="Title 1"/>
          <p:cNvSpPr>
            <a:spLocks noGrp="1"/>
          </p:cNvSpPr>
          <p:nvPr>
            <p:ph type="ctrTitle"/>
          </p:nvPr>
        </p:nvSpPr>
        <p:spPr>
          <a:xfrm>
            <a:off x="265176" y="365760"/>
            <a:ext cx="11666474" cy="1096062"/>
          </a:xfrm>
        </p:spPr>
        <p:txBody>
          <a:bodyPr>
            <a:normAutofit/>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65176" y="1461822"/>
            <a:ext cx="11666474" cy="847633"/>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265176" y="2309460"/>
            <a:ext cx="3303002" cy="365125"/>
          </a:xfrm>
          <a:prstGeom prst="rect">
            <a:avLst/>
          </a:prstGeom>
        </p:spPr>
        <p:txBody>
          <a:bodyPr lIns="0" tIns="0" rIns="0" bIns="0">
            <a:normAutofit/>
          </a:bodyPr>
          <a:lstStyle>
            <a:lvl1pPr>
              <a:defRPr sz="1000">
                <a:solidFill>
                  <a:srgbClr val="FFFFFF"/>
                </a:solidFill>
                <a:latin typeface="+mn-lt"/>
                <a:cs typeface="Arial"/>
              </a:defRPr>
            </a:lvl1pPr>
          </a:lstStyle>
          <a:p>
            <a:endParaRPr lang="en-US" dirty="0"/>
          </a:p>
        </p:txBody>
      </p:sp>
    </p:spTree>
    <p:extLst>
      <p:ext uri="{BB962C8B-B14F-4D97-AF65-F5344CB8AC3E}">
        <p14:creationId xmlns:p14="http://schemas.microsoft.com/office/powerpoint/2010/main" val="1806691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9C4343-C115-504A-8D4F-0B17318D4A48}" type="slidenum">
              <a:rPr lang="en-US" smtClean="0"/>
              <a:t>‹#›</a:t>
            </a:fld>
            <a:endParaRPr lang="en-US" dirty="0"/>
          </a:p>
        </p:txBody>
      </p:sp>
      <p:sp>
        <p:nvSpPr>
          <p:cNvPr id="3" name="Title 2"/>
          <p:cNvSpPr>
            <a:spLocks noGrp="1"/>
          </p:cNvSpPr>
          <p:nvPr>
            <p:ph type="title"/>
          </p:nvPr>
        </p:nvSpPr>
        <p:spPr>
          <a:xfrm>
            <a:off x="265176" y="228599"/>
            <a:ext cx="11667744" cy="859536"/>
          </a:xfrm>
        </p:spPr>
        <p:txBody>
          <a:bodyPr/>
          <a:lstStyle/>
          <a:p>
            <a:r>
              <a:rPr lang="en-US" dirty="0"/>
              <a:t>Click to edit Master title style</a:t>
            </a:r>
          </a:p>
        </p:txBody>
      </p:sp>
    </p:spTree>
    <p:extLst>
      <p:ext uri="{BB962C8B-B14F-4D97-AF65-F5344CB8AC3E}">
        <p14:creationId xmlns:p14="http://schemas.microsoft.com/office/powerpoint/2010/main" val="134668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9C4343-C115-504A-8D4F-0B17318D4A48}" type="slidenum">
              <a:rPr lang="en-US" smtClean="0"/>
              <a:t>‹#›</a:t>
            </a:fld>
            <a:endParaRPr lang="en-US" dirty="0"/>
          </a:p>
        </p:txBody>
      </p:sp>
    </p:spTree>
    <p:extLst>
      <p:ext uri="{BB962C8B-B14F-4D97-AF65-F5344CB8AC3E}">
        <p14:creationId xmlns:p14="http://schemas.microsoft.com/office/powerpoint/2010/main" val="3559963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5176" y="228600"/>
            <a:ext cx="4010039" cy="1162050"/>
          </a:xfrm>
        </p:spPr>
        <p:txBody>
          <a:bodyPr anchor="t" anchorCtr="0">
            <a:normAutofit/>
          </a:bodyPr>
          <a:lstStyle>
            <a:lvl1pPr algn="l">
              <a:defRPr sz="2000" b="1"/>
            </a:lvl1pPr>
          </a:lstStyle>
          <a:p>
            <a:r>
              <a:rPr lang="en-US" dirty="0"/>
              <a:t>Click to edit Master title style</a:t>
            </a:r>
          </a:p>
        </p:txBody>
      </p:sp>
      <p:sp>
        <p:nvSpPr>
          <p:cNvPr id="4" name="Text Placeholder 3"/>
          <p:cNvSpPr>
            <a:spLocks noGrp="1"/>
          </p:cNvSpPr>
          <p:nvPr>
            <p:ph type="body" sz="half" idx="2"/>
          </p:nvPr>
        </p:nvSpPr>
        <p:spPr>
          <a:xfrm>
            <a:off x="265176" y="1435101"/>
            <a:ext cx="4010039" cy="446722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normAutofit/>
          </a:bodyPr>
          <a:lstStyle/>
          <a:p>
            <a:endParaRPr lang="en-US" dirty="0"/>
          </a:p>
        </p:txBody>
      </p:sp>
      <p:sp>
        <p:nvSpPr>
          <p:cNvPr id="7" name="Slide Number Placeholder 6"/>
          <p:cNvSpPr>
            <a:spLocks noGrp="1"/>
          </p:cNvSpPr>
          <p:nvPr>
            <p:ph type="sldNum" sz="quarter" idx="12"/>
          </p:nvPr>
        </p:nvSpPr>
        <p:spPr/>
        <p:txBody>
          <a:bodyPr>
            <a:normAutofit/>
          </a:bodyPr>
          <a:lstStyle/>
          <a:p>
            <a:fld id="{FD9C4343-C115-504A-8D4F-0B17318D4A48}" type="slidenum">
              <a:rPr lang="en-US" smtClean="0"/>
              <a:t>‹#›</a:t>
            </a:fld>
            <a:endParaRPr lang="en-US" dirty="0"/>
          </a:p>
        </p:txBody>
      </p:sp>
      <p:sp>
        <p:nvSpPr>
          <p:cNvPr id="8" name="Content Placeholder 2"/>
          <p:cNvSpPr>
            <a:spLocks noGrp="1"/>
          </p:cNvSpPr>
          <p:nvPr>
            <p:ph idx="14"/>
          </p:nvPr>
        </p:nvSpPr>
        <p:spPr>
          <a:xfrm>
            <a:off x="4448920" y="228600"/>
            <a:ext cx="7482730" cy="5673726"/>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5"/>
            <a:endParaRPr lang="en-US" dirty="0"/>
          </a:p>
        </p:txBody>
      </p:sp>
    </p:spTree>
    <p:extLst>
      <p:ext uri="{BB962C8B-B14F-4D97-AF65-F5344CB8AC3E}">
        <p14:creationId xmlns:p14="http://schemas.microsoft.com/office/powerpoint/2010/main" val="540330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65176" y="5179147"/>
            <a:ext cx="11667744" cy="7231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9C4343-C115-504A-8D4F-0B17318D4A48}" type="slidenum">
              <a:rPr lang="en-US" smtClean="0"/>
              <a:t>‹#›</a:t>
            </a:fld>
            <a:endParaRPr lang="en-US" dirty="0"/>
          </a:p>
        </p:txBody>
      </p:sp>
      <p:sp>
        <p:nvSpPr>
          <p:cNvPr id="9" name="Content Placeholder 2"/>
          <p:cNvSpPr>
            <a:spLocks noGrp="1"/>
          </p:cNvSpPr>
          <p:nvPr>
            <p:ph idx="1"/>
          </p:nvPr>
        </p:nvSpPr>
        <p:spPr>
          <a:xfrm>
            <a:off x="265175" y="1179581"/>
            <a:ext cx="11667744" cy="39002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0" name="Title 3"/>
          <p:cNvSpPr>
            <a:spLocks noGrp="1"/>
          </p:cNvSpPr>
          <p:nvPr>
            <p:ph type="title"/>
          </p:nvPr>
        </p:nvSpPr>
        <p:spPr>
          <a:xfrm>
            <a:off x="265175" y="228598"/>
            <a:ext cx="11667744" cy="859536"/>
          </a:xfrm>
        </p:spPr>
        <p:txBody>
          <a:bodyPr/>
          <a:lstStyle/>
          <a:p>
            <a:r>
              <a:rPr lang="en-US" dirty="0"/>
              <a:t>Click to edit Master title style</a:t>
            </a:r>
          </a:p>
        </p:txBody>
      </p:sp>
    </p:spTree>
    <p:extLst>
      <p:ext uri="{BB962C8B-B14F-4D97-AF65-F5344CB8AC3E}">
        <p14:creationId xmlns:p14="http://schemas.microsoft.com/office/powerpoint/2010/main" val="3010405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2" name="Rectangle 1"/>
          <p:cNvSpPr/>
          <p:nvPr userDrawn="1"/>
        </p:nvSpPr>
        <p:spPr>
          <a:xfrm>
            <a:off x="10837163" y="6073142"/>
            <a:ext cx="1096830" cy="7155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739684" y="1797879"/>
            <a:ext cx="6709457" cy="3309198"/>
          </a:xfrm>
          <a:prstGeom prst="rect">
            <a:avLst/>
          </a:prstGeom>
        </p:spPr>
      </p:pic>
    </p:spTree>
    <p:extLst>
      <p:ext uri="{BB962C8B-B14F-4D97-AF65-F5344CB8AC3E}">
        <p14:creationId xmlns:p14="http://schemas.microsoft.com/office/powerpoint/2010/main" val="2909712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lvl1pPr>
              <a:lnSpc>
                <a:spcPct val="100000"/>
              </a:lnSpc>
              <a:spcAft>
                <a:spcPts val="500"/>
              </a:spcAft>
              <a:defRPr/>
            </a:lvl1pPr>
            <a:lvl2pPr>
              <a:lnSpc>
                <a:spcPct val="100000"/>
              </a:lnSpc>
              <a:spcAft>
                <a:spcPts val="500"/>
              </a:spcAft>
              <a:defRPr sz="2000"/>
            </a:lvl2pPr>
            <a:lvl3pPr>
              <a:spcAft>
                <a:spcPts val="500"/>
              </a:spcAft>
              <a:defRPr/>
            </a:lvl3pPr>
            <a:lvl4pPr>
              <a:spcAft>
                <a:spcPts val="500"/>
              </a:spcAft>
              <a:defRPr/>
            </a:lvl4pPr>
            <a:lvl5pPr>
              <a:spcAft>
                <a:spcPts val="5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351600" y="6387123"/>
            <a:ext cx="2117201" cy="279544"/>
          </a:xfrm>
          <a:prstGeom prst="rect">
            <a:avLst/>
          </a:prstGeom>
        </p:spPr>
        <p:txBody>
          <a:bodyPr vert="horz" lIns="0" tIns="0" rIns="91440" bIns="0" rtlCol="0" anchor="t" anchorCtr="0"/>
          <a:lstStyle>
            <a:lvl1pPr algn="l">
              <a:defRPr sz="1000" b="0" i="0">
                <a:solidFill>
                  <a:schemeClr val="tx1">
                    <a:tint val="75000"/>
                  </a:schemeClr>
                </a:solidFill>
                <a:latin typeface="Arial" charset="0"/>
              </a:defRPr>
            </a:lvl1pPr>
          </a:lstStyle>
          <a:p>
            <a:fld id="{1860EE3E-6D0A-6942-A3BC-30B328A6761C}" type="slidenum">
              <a:rPr lang="en-US" smtClean="0"/>
              <a:pPr/>
              <a:t>‹#›</a:t>
            </a:fld>
            <a:endParaRPr lang="en-US" dirty="0"/>
          </a:p>
        </p:txBody>
      </p:sp>
    </p:spTree>
    <p:extLst>
      <p:ext uri="{BB962C8B-B14F-4D97-AF65-F5344CB8AC3E}">
        <p14:creationId xmlns:p14="http://schemas.microsoft.com/office/powerpoint/2010/main" val="355378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12" name="Picture Placeholder 16"/>
          <p:cNvSpPr>
            <a:spLocks noGrp="1"/>
          </p:cNvSpPr>
          <p:nvPr>
            <p:ph type="pic" sz="quarter" idx="15"/>
          </p:nvPr>
        </p:nvSpPr>
        <p:spPr>
          <a:xfrm>
            <a:off x="-7936" y="857953"/>
            <a:ext cx="12207093" cy="6000052"/>
          </a:xfrm>
          <a:custGeom>
            <a:avLst/>
            <a:gdLst>
              <a:gd name="connsiteX0" fmla="*/ 0 w 4964157"/>
              <a:gd name="connsiteY0" fmla="*/ 6858000 h 6858000"/>
              <a:gd name="connsiteX1" fmla="*/ 2638698 w 4964157"/>
              <a:gd name="connsiteY1" fmla="*/ 0 h 6858000"/>
              <a:gd name="connsiteX2" fmla="*/ 4964157 w 4964157"/>
              <a:gd name="connsiteY2" fmla="*/ 0 h 6858000"/>
              <a:gd name="connsiteX3" fmla="*/ 2325459 w 4964157"/>
              <a:gd name="connsiteY3" fmla="*/ 6858000 h 6858000"/>
              <a:gd name="connsiteX4" fmla="*/ 0 w 4964157"/>
              <a:gd name="connsiteY4" fmla="*/ 6858000 h 6858000"/>
              <a:gd name="connsiteX0" fmla="*/ 0 w 3807828"/>
              <a:gd name="connsiteY0" fmla="*/ 6858000 h 6858000"/>
              <a:gd name="connsiteX1" fmla="*/ 2638698 w 3807828"/>
              <a:gd name="connsiteY1" fmla="*/ 0 h 6858000"/>
              <a:gd name="connsiteX2" fmla="*/ 3807828 w 3807828"/>
              <a:gd name="connsiteY2" fmla="*/ 3004299 h 6858000"/>
              <a:gd name="connsiteX3" fmla="*/ 2325459 w 3807828"/>
              <a:gd name="connsiteY3" fmla="*/ 6858000 h 6858000"/>
              <a:gd name="connsiteX4" fmla="*/ 0 w 3807828"/>
              <a:gd name="connsiteY4" fmla="*/ 6858000 h 6858000"/>
              <a:gd name="connsiteX0" fmla="*/ 0 w 6505430"/>
              <a:gd name="connsiteY0" fmla="*/ 6883274 h 6883274"/>
              <a:gd name="connsiteX1" fmla="*/ 6505430 w 6505430"/>
              <a:gd name="connsiteY1" fmla="*/ 0 h 6883274"/>
              <a:gd name="connsiteX2" fmla="*/ 3807828 w 6505430"/>
              <a:gd name="connsiteY2" fmla="*/ 3029573 h 6883274"/>
              <a:gd name="connsiteX3" fmla="*/ 2325459 w 6505430"/>
              <a:gd name="connsiteY3" fmla="*/ 6883274 h 6883274"/>
              <a:gd name="connsiteX4" fmla="*/ 0 w 6505430"/>
              <a:gd name="connsiteY4" fmla="*/ 6883274 h 6883274"/>
              <a:gd name="connsiteX0" fmla="*/ 0 w 9146433"/>
              <a:gd name="connsiteY0" fmla="*/ 2978407 h 6883274"/>
              <a:gd name="connsiteX1" fmla="*/ 9146433 w 9146433"/>
              <a:gd name="connsiteY1" fmla="*/ 0 h 6883274"/>
              <a:gd name="connsiteX2" fmla="*/ 6448831 w 9146433"/>
              <a:gd name="connsiteY2" fmla="*/ 3029573 h 6883274"/>
              <a:gd name="connsiteX3" fmla="*/ 4966462 w 9146433"/>
              <a:gd name="connsiteY3" fmla="*/ 6883274 h 6883274"/>
              <a:gd name="connsiteX4" fmla="*/ 0 w 9146433"/>
              <a:gd name="connsiteY4" fmla="*/ 2978407 h 6883274"/>
              <a:gd name="connsiteX0" fmla="*/ 0 w 9146433"/>
              <a:gd name="connsiteY0" fmla="*/ 2978407 h 6883274"/>
              <a:gd name="connsiteX1" fmla="*/ 9146433 w 9146433"/>
              <a:gd name="connsiteY1" fmla="*/ 0 h 6883274"/>
              <a:gd name="connsiteX2" fmla="*/ 8559106 w 9146433"/>
              <a:gd name="connsiteY2" fmla="*/ 4173231 h 6883274"/>
              <a:gd name="connsiteX3" fmla="*/ 4966462 w 9146433"/>
              <a:gd name="connsiteY3" fmla="*/ 6883274 h 6883274"/>
              <a:gd name="connsiteX4" fmla="*/ 0 w 9146433"/>
              <a:gd name="connsiteY4" fmla="*/ 2978407 h 6883274"/>
              <a:gd name="connsiteX0" fmla="*/ 0 w 9146433"/>
              <a:gd name="connsiteY0" fmla="*/ 2978407 h 5253087"/>
              <a:gd name="connsiteX1" fmla="*/ 9146433 w 9146433"/>
              <a:gd name="connsiteY1" fmla="*/ 0 h 5253087"/>
              <a:gd name="connsiteX2" fmla="*/ 8559106 w 9146433"/>
              <a:gd name="connsiteY2" fmla="*/ 4173231 h 5253087"/>
              <a:gd name="connsiteX3" fmla="*/ 1384049 w 9146433"/>
              <a:gd name="connsiteY3" fmla="*/ 5253087 h 5253087"/>
              <a:gd name="connsiteX4" fmla="*/ 0 w 9146433"/>
              <a:gd name="connsiteY4" fmla="*/ 2978407 h 5253087"/>
              <a:gd name="connsiteX0" fmla="*/ 0 w 9146697"/>
              <a:gd name="connsiteY0" fmla="*/ 2978407 h 5253087"/>
              <a:gd name="connsiteX1" fmla="*/ 9146433 w 9146697"/>
              <a:gd name="connsiteY1" fmla="*/ 0 h 5253087"/>
              <a:gd name="connsiteX2" fmla="*/ 9146697 w 9146697"/>
              <a:gd name="connsiteY2" fmla="*/ 3888896 h 5253087"/>
              <a:gd name="connsiteX3" fmla="*/ 1384049 w 9146697"/>
              <a:gd name="connsiteY3" fmla="*/ 5253087 h 5253087"/>
              <a:gd name="connsiteX4" fmla="*/ 0 w 9146697"/>
              <a:gd name="connsiteY4" fmla="*/ 2978407 h 5253087"/>
              <a:gd name="connsiteX0" fmla="*/ 5953 w 9152650"/>
              <a:gd name="connsiteY0" fmla="*/ 2978407 h 6870637"/>
              <a:gd name="connsiteX1" fmla="*/ 9152386 w 9152650"/>
              <a:gd name="connsiteY1" fmla="*/ 0 h 6870637"/>
              <a:gd name="connsiteX2" fmla="*/ 9152650 w 9152650"/>
              <a:gd name="connsiteY2" fmla="*/ 3888896 h 6870637"/>
              <a:gd name="connsiteX3" fmla="*/ 0 w 9152650"/>
              <a:gd name="connsiteY3" fmla="*/ 6870637 h 6870637"/>
              <a:gd name="connsiteX4" fmla="*/ 5953 w 9152650"/>
              <a:gd name="connsiteY4" fmla="*/ 2978407 h 6870637"/>
              <a:gd name="connsiteX0" fmla="*/ 5953 w 9152650"/>
              <a:gd name="connsiteY0" fmla="*/ 2883273 h 6775503"/>
              <a:gd name="connsiteX1" fmla="*/ 9152386 w 9152650"/>
              <a:gd name="connsiteY1" fmla="*/ 0 h 6775503"/>
              <a:gd name="connsiteX2" fmla="*/ 9152650 w 9152650"/>
              <a:gd name="connsiteY2" fmla="*/ 3793762 h 6775503"/>
              <a:gd name="connsiteX3" fmla="*/ 0 w 9152650"/>
              <a:gd name="connsiteY3" fmla="*/ 6775503 h 6775503"/>
              <a:gd name="connsiteX4" fmla="*/ 5953 w 9152650"/>
              <a:gd name="connsiteY4" fmla="*/ 2883273 h 6775503"/>
              <a:gd name="connsiteX0" fmla="*/ 5953 w 9157142"/>
              <a:gd name="connsiteY0" fmla="*/ 2973650 h 6865880"/>
              <a:gd name="connsiteX1" fmla="*/ 9157142 w 9157142"/>
              <a:gd name="connsiteY1" fmla="*/ 0 h 6865880"/>
              <a:gd name="connsiteX2" fmla="*/ 9152650 w 9157142"/>
              <a:gd name="connsiteY2" fmla="*/ 3884139 h 6865880"/>
              <a:gd name="connsiteX3" fmla="*/ 0 w 9157142"/>
              <a:gd name="connsiteY3" fmla="*/ 6865880 h 6865880"/>
              <a:gd name="connsiteX4" fmla="*/ 5953 w 9157142"/>
              <a:gd name="connsiteY4" fmla="*/ 2973650 h 6865880"/>
              <a:gd name="connsiteX0" fmla="*/ 5953 w 9157142"/>
              <a:gd name="connsiteY0" fmla="*/ 3199075 h 6865880"/>
              <a:gd name="connsiteX1" fmla="*/ 9157142 w 9157142"/>
              <a:gd name="connsiteY1" fmla="*/ 0 h 6865880"/>
              <a:gd name="connsiteX2" fmla="*/ 9152650 w 9157142"/>
              <a:gd name="connsiteY2" fmla="*/ 3884139 h 6865880"/>
              <a:gd name="connsiteX3" fmla="*/ 0 w 9157142"/>
              <a:gd name="connsiteY3" fmla="*/ 6865880 h 6865880"/>
              <a:gd name="connsiteX4" fmla="*/ 5953 w 9157142"/>
              <a:gd name="connsiteY4" fmla="*/ 3199075 h 6865880"/>
              <a:gd name="connsiteX0" fmla="*/ 5953 w 9152681"/>
              <a:gd name="connsiteY0" fmla="*/ 2884750 h 6551555"/>
              <a:gd name="connsiteX1" fmla="*/ 9103167 w 9152681"/>
              <a:gd name="connsiteY1" fmla="*/ 0 h 6551555"/>
              <a:gd name="connsiteX2" fmla="*/ 9152650 w 9152681"/>
              <a:gd name="connsiteY2" fmla="*/ 3569814 h 6551555"/>
              <a:gd name="connsiteX3" fmla="*/ 0 w 9152681"/>
              <a:gd name="connsiteY3" fmla="*/ 6551555 h 6551555"/>
              <a:gd name="connsiteX4" fmla="*/ 5953 w 9152681"/>
              <a:gd name="connsiteY4" fmla="*/ 2884750 h 6551555"/>
              <a:gd name="connsiteX0" fmla="*/ 5953 w 9152940"/>
              <a:gd name="connsiteY0" fmla="*/ 2973650 h 6640455"/>
              <a:gd name="connsiteX1" fmla="*/ 9150792 w 9152940"/>
              <a:gd name="connsiteY1" fmla="*/ 0 h 6640455"/>
              <a:gd name="connsiteX2" fmla="*/ 9152650 w 9152940"/>
              <a:gd name="connsiteY2" fmla="*/ 3658714 h 6640455"/>
              <a:gd name="connsiteX3" fmla="*/ 0 w 9152940"/>
              <a:gd name="connsiteY3" fmla="*/ 6640455 h 6640455"/>
              <a:gd name="connsiteX4" fmla="*/ 5953 w 9152940"/>
              <a:gd name="connsiteY4" fmla="*/ 2973650 h 6640455"/>
              <a:gd name="connsiteX0" fmla="*/ 11870 w 9152940"/>
              <a:gd name="connsiteY0" fmla="*/ 2579229 h 6640455"/>
              <a:gd name="connsiteX1" fmla="*/ 9150792 w 9152940"/>
              <a:gd name="connsiteY1" fmla="*/ 0 h 6640455"/>
              <a:gd name="connsiteX2" fmla="*/ 9152650 w 9152940"/>
              <a:gd name="connsiteY2" fmla="*/ 3658714 h 6640455"/>
              <a:gd name="connsiteX3" fmla="*/ 0 w 9152940"/>
              <a:gd name="connsiteY3" fmla="*/ 6640455 h 6640455"/>
              <a:gd name="connsiteX4" fmla="*/ 11870 w 9152940"/>
              <a:gd name="connsiteY4" fmla="*/ 2579229 h 6640455"/>
              <a:gd name="connsiteX0" fmla="*/ 11870 w 9152940"/>
              <a:gd name="connsiteY0" fmla="*/ 1916601 h 5977827"/>
              <a:gd name="connsiteX1" fmla="*/ 9150792 w 9152940"/>
              <a:gd name="connsiteY1" fmla="*/ 0 h 5977827"/>
              <a:gd name="connsiteX2" fmla="*/ 9152650 w 9152940"/>
              <a:gd name="connsiteY2" fmla="*/ 2996086 h 5977827"/>
              <a:gd name="connsiteX3" fmla="*/ 0 w 9152940"/>
              <a:gd name="connsiteY3" fmla="*/ 5977827 h 5977827"/>
              <a:gd name="connsiteX4" fmla="*/ 11870 w 9152940"/>
              <a:gd name="connsiteY4" fmla="*/ 1916601 h 5977827"/>
              <a:gd name="connsiteX0" fmla="*/ 11870 w 9152940"/>
              <a:gd name="connsiteY0" fmla="*/ 1916601 h 5977827"/>
              <a:gd name="connsiteX1" fmla="*/ 9150792 w 9152940"/>
              <a:gd name="connsiteY1" fmla="*/ 0 h 5977827"/>
              <a:gd name="connsiteX2" fmla="*/ 9152650 w 9152940"/>
              <a:gd name="connsiteY2" fmla="*/ 2996086 h 5977827"/>
              <a:gd name="connsiteX3" fmla="*/ 0 w 9152940"/>
              <a:gd name="connsiteY3" fmla="*/ 5977827 h 5977827"/>
              <a:gd name="connsiteX4" fmla="*/ 11870 w 9152940"/>
              <a:gd name="connsiteY4" fmla="*/ 1916601 h 5977827"/>
              <a:gd name="connsiteX0" fmla="*/ 11870 w 9152940"/>
              <a:gd name="connsiteY0" fmla="*/ 1916601 h 5977827"/>
              <a:gd name="connsiteX1" fmla="*/ 9150792 w 9152940"/>
              <a:gd name="connsiteY1" fmla="*/ 0 h 5977827"/>
              <a:gd name="connsiteX2" fmla="*/ 9152650 w 9152940"/>
              <a:gd name="connsiteY2" fmla="*/ 2996086 h 5977827"/>
              <a:gd name="connsiteX3" fmla="*/ 0 w 9152940"/>
              <a:gd name="connsiteY3" fmla="*/ 5977827 h 5977827"/>
              <a:gd name="connsiteX4" fmla="*/ 11870 w 9152940"/>
              <a:gd name="connsiteY4" fmla="*/ 1916601 h 5977827"/>
              <a:gd name="connsiteX0" fmla="*/ 11870 w 9152940"/>
              <a:gd name="connsiteY0" fmla="*/ 1916601 h 5977827"/>
              <a:gd name="connsiteX1" fmla="*/ 9150792 w 9152940"/>
              <a:gd name="connsiteY1" fmla="*/ 0 h 5977827"/>
              <a:gd name="connsiteX2" fmla="*/ 9152650 w 9152940"/>
              <a:gd name="connsiteY2" fmla="*/ 4053135 h 5977827"/>
              <a:gd name="connsiteX3" fmla="*/ 0 w 9152940"/>
              <a:gd name="connsiteY3" fmla="*/ 5977827 h 5977827"/>
              <a:gd name="connsiteX4" fmla="*/ 11870 w 9152940"/>
              <a:gd name="connsiteY4" fmla="*/ 1916601 h 5977827"/>
              <a:gd name="connsiteX0" fmla="*/ 11870 w 9150792"/>
              <a:gd name="connsiteY0" fmla="*/ 1916601 h 5977827"/>
              <a:gd name="connsiteX1" fmla="*/ 9150792 w 9150792"/>
              <a:gd name="connsiteY1" fmla="*/ 0 h 5977827"/>
              <a:gd name="connsiteX2" fmla="*/ 9133595 w 9150792"/>
              <a:gd name="connsiteY2" fmla="*/ 3976935 h 5977827"/>
              <a:gd name="connsiteX3" fmla="*/ 0 w 9150792"/>
              <a:gd name="connsiteY3" fmla="*/ 5977827 h 5977827"/>
              <a:gd name="connsiteX4" fmla="*/ 11870 w 9150792"/>
              <a:gd name="connsiteY4" fmla="*/ 1916601 h 5977827"/>
              <a:gd name="connsiteX0" fmla="*/ 11870 w 9150792"/>
              <a:gd name="connsiteY0" fmla="*/ 1916601 h 5977827"/>
              <a:gd name="connsiteX1" fmla="*/ 9150792 w 9150792"/>
              <a:gd name="connsiteY1" fmla="*/ 0 h 5977827"/>
              <a:gd name="connsiteX2" fmla="*/ 9150268 w 9150792"/>
              <a:gd name="connsiteY2" fmla="*/ 4037260 h 5977827"/>
              <a:gd name="connsiteX3" fmla="*/ 0 w 9150792"/>
              <a:gd name="connsiteY3" fmla="*/ 5977827 h 5977827"/>
              <a:gd name="connsiteX4" fmla="*/ 11870 w 9150792"/>
              <a:gd name="connsiteY4" fmla="*/ 1916601 h 5977827"/>
              <a:gd name="connsiteX0" fmla="*/ 11870 w 9238921"/>
              <a:gd name="connsiteY0" fmla="*/ 1815001 h 5876227"/>
              <a:gd name="connsiteX1" fmla="*/ 9238921 w 9238921"/>
              <a:gd name="connsiteY1" fmla="*/ 0 h 5876227"/>
              <a:gd name="connsiteX2" fmla="*/ 9150268 w 9238921"/>
              <a:gd name="connsiteY2" fmla="*/ 3935660 h 5876227"/>
              <a:gd name="connsiteX3" fmla="*/ 0 w 9238921"/>
              <a:gd name="connsiteY3" fmla="*/ 5876227 h 5876227"/>
              <a:gd name="connsiteX4" fmla="*/ 11870 w 9238921"/>
              <a:gd name="connsiteY4" fmla="*/ 1815001 h 5876227"/>
              <a:gd name="connsiteX0" fmla="*/ 11870 w 9150793"/>
              <a:gd name="connsiteY0" fmla="*/ 1938826 h 6000052"/>
              <a:gd name="connsiteX1" fmla="*/ 9150793 w 9150793"/>
              <a:gd name="connsiteY1" fmla="*/ 0 h 6000052"/>
              <a:gd name="connsiteX2" fmla="*/ 9150268 w 9150793"/>
              <a:gd name="connsiteY2" fmla="*/ 4059485 h 6000052"/>
              <a:gd name="connsiteX3" fmla="*/ 0 w 9150793"/>
              <a:gd name="connsiteY3" fmla="*/ 6000052 h 6000052"/>
              <a:gd name="connsiteX4" fmla="*/ 11870 w 9150793"/>
              <a:gd name="connsiteY4" fmla="*/ 1938826 h 6000052"/>
              <a:gd name="connsiteX0" fmla="*/ 9488 w 9150793"/>
              <a:gd name="connsiteY0" fmla="*/ 1932476 h 6000052"/>
              <a:gd name="connsiteX1" fmla="*/ 9150793 w 9150793"/>
              <a:gd name="connsiteY1" fmla="*/ 0 h 6000052"/>
              <a:gd name="connsiteX2" fmla="*/ 9150268 w 9150793"/>
              <a:gd name="connsiteY2" fmla="*/ 4059485 h 6000052"/>
              <a:gd name="connsiteX3" fmla="*/ 0 w 9150793"/>
              <a:gd name="connsiteY3" fmla="*/ 6000052 h 6000052"/>
              <a:gd name="connsiteX4" fmla="*/ 9488 w 9150793"/>
              <a:gd name="connsiteY4" fmla="*/ 1932476 h 6000052"/>
              <a:gd name="connsiteX0" fmla="*/ 61889 w 9150793"/>
              <a:gd name="connsiteY0" fmla="*/ 1891201 h 6000052"/>
              <a:gd name="connsiteX1" fmla="*/ 9150793 w 9150793"/>
              <a:gd name="connsiteY1" fmla="*/ 0 h 6000052"/>
              <a:gd name="connsiteX2" fmla="*/ 9150268 w 9150793"/>
              <a:gd name="connsiteY2" fmla="*/ 4059485 h 6000052"/>
              <a:gd name="connsiteX3" fmla="*/ 0 w 9150793"/>
              <a:gd name="connsiteY3" fmla="*/ 6000052 h 6000052"/>
              <a:gd name="connsiteX4" fmla="*/ 61889 w 9150793"/>
              <a:gd name="connsiteY4" fmla="*/ 1891201 h 6000052"/>
              <a:gd name="connsiteX0" fmla="*/ 2342 w 9150793"/>
              <a:gd name="connsiteY0" fmla="*/ 1932476 h 6000052"/>
              <a:gd name="connsiteX1" fmla="*/ 9150793 w 9150793"/>
              <a:gd name="connsiteY1" fmla="*/ 0 h 6000052"/>
              <a:gd name="connsiteX2" fmla="*/ 9150268 w 9150793"/>
              <a:gd name="connsiteY2" fmla="*/ 4059485 h 6000052"/>
              <a:gd name="connsiteX3" fmla="*/ 0 w 9150793"/>
              <a:gd name="connsiteY3" fmla="*/ 6000052 h 6000052"/>
              <a:gd name="connsiteX4" fmla="*/ 2342 w 9150793"/>
              <a:gd name="connsiteY4" fmla="*/ 1932476 h 6000052"/>
              <a:gd name="connsiteX0" fmla="*/ 2342 w 9150793"/>
              <a:gd name="connsiteY0" fmla="*/ 1932476 h 6000052"/>
              <a:gd name="connsiteX1" fmla="*/ 9150793 w 9150793"/>
              <a:gd name="connsiteY1" fmla="*/ 0 h 6000052"/>
              <a:gd name="connsiteX2" fmla="*/ 9150268 w 9150793"/>
              <a:gd name="connsiteY2" fmla="*/ 4059485 h 6000052"/>
              <a:gd name="connsiteX3" fmla="*/ 0 w 9150793"/>
              <a:gd name="connsiteY3" fmla="*/ 6000052 h 6000052"/>
              <a:gd name="connsiteX4" fmla="*/ 2342 w 9150793"/>
              <a:gd name="connsiteY4" fmla="*/ 1932476 h 6000052"/>
              <a:gd name="connsiteX0" fmla="*/ 2342 w 9155557"/>
              <a:gd name="connsiteY0" fmla="*/ 1932476 h 6000052"/>
              <a:gd name="connsiteX1" fmla="*/ 9155557 w 9155557"/>
              <a:gd name="connsiteY1" fmla="*/ 0 h 6000052"/>
              <a:gd name="connsiteX2" fmla="*/ 9150268 w 9155557"/>
              <a:gd name="connsiteY2" fmla="*/ 4059485 h 6000052"/>
              <a:gd name="connsiteX3" fmla="*/ 0 w 9155557"/>
              <a:gd name="connsiteY3" fmla="*/ 6000052 h 6000052"/>
              <a:gd name="connsiteX4" fmla="*/ 2342 w 9155557"/>
              <a:gd name="connsiteY4" fmla="*/ 1932476 h 6000052"/>
              <a:gd name="connsiteX0" fmla="*/ 2342 w 9157704"/>
              <a:gd name="connsiteY0" fmla="*/ 1932476 h 6000052"/>
              <a:gd name="connsiteX1" fmla="*/ 9155557 w 9157704"/>
              <a:gd name="connsiteY1" fmla="*/ 0 h 6000052"/>
              <a:gd name="connsiteX2" fmla="*/ 9157414 w 9157704"/>
              <a:gd name="connsiteY2" fmla="*/ 4056310 h 6000052"/>
              <a:gd name="connsiteX3" fmla="*/ 0 w 9157704"/>
              <a:gd name="connsiteY3" fmla="*/ 6000052 h 6000052"/>
              <a:gd name="connsiteX4" fmla="*/ 2342 w 9157704"/>
              <a:gd name="connsiteY4" fmla="*/ 1932476 h 6000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7704" h="6000052">
                <a:moveTo>
                  <a:pt x="2342" y="1932476"/>
                </a:moveTo>
                <a:lnTo>
                  <a:pt x="9155557" y="0"/>
                </a:lnTo>
                <a:cubicBezTo>
                  <a:pt x="9154060" y="1294713"/>
                  <a:pt x="9158911" y="2761597"/>
                  <a:pt x="9157414" y="4056310"/>
                </a:cubicBezTo>
                <a:lnTo>
                  <a:pt x="0" y="6000052"/>
                </a:lnTo>
                <a:cubicBezTo>
                  <a:pt x="1984" y="4702642"/>
                  <a:pt x="358" y="3229886"/>
                  <a:pt x="2342" y="1932476"/>
                </a:cubicBezTo>
                <a:close/>
              </a:path>
            </a:pathLst>
          </a:custGeom>
        </p:spPr>
        <p:txBody>
          <a:bodyPr anchor="ctr" anchorCtr="1"/>
          <a:lstStyle>
            <a:lvl1pPr algn="ctr">
              <a:defRPr/>
            </a:lvl1pPr>
          </a:lstStyle>
          <a:p>
            <a:r>
              <a:rPr lang="en-US" dirty="0"/>
              <a:t>Drag picture to placeholder or click icon to add</a:t>
            </a:r>
          </a:p>
        </p:txBody>
      </p:sp>
      <p:sp>
        <p:nvSpPr>
          <p:cNvPr id="7" name="Rectangle 7"/>
          <p:cNvSpPr/>
          <p:nvPr userDrawn="1"/>
        </p:nvSpPr>
        <p:spPr>
          <a:xfrm>
            <a:off x="-1774" y="-7059"/>
            <a:ext cx="12196994" cy="280277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9144000 w 9144000"/>
              <a:gd name="connsiteY2" fmla="*/ 3885840 h 6858000"/>
              <a:gd name="connsiteX3" fmla="*/ 0 w 9144000"/>
              <a:gd name="connsiteY3" fmla="*/ 6858000 h 6858000"/>
              <a:gd name="connsiteX4" fmla="*/ 0 w 9144000"/>
              <a:gd name="connsiteY4" fmla="*/ 0 h 6858000"/>
              <a:gd name="connsiteX0" fmla="*/ 0 w 9144000"/>
              <a:gd name="connsiteY0" fmla="*/ 0 h 6858000"/>
              <a:gd name="connsiteX1" fmla="*/ 9144000 w 9144000"/>
              <a:gd name="connsiteY1" fmla="*/ 0 h 6858000"/>
              <a:gd name="connsiteX2" fmla="*/ 0 w 9144000"/>
              <a:gd name="connsiteY2" fmla="*/ 6858000 h 6858000"/>
              <a:gd name="connsiteX3" fmla="*/ 0 w 9144000"/>
              <a:gd name="connsiteY3" fmla="*/ 0 h 6858000"/>
              <a:gd name="connsiteX0" fmla="*/ 0 w 9144000"/>
              <a:gd name="connsiteY0" fmla="*/ 0 h 13876421"/>
              <a:gd name="connsiteX1" fmla="*/ 9144000 w 9144000"/>
              <a:gd name="connsiteY1" fmla="*/ 0 h 13876421"/>
              <a:gd name="connsiteX2" fmla="*/ 8640 w 9144000"/>
              <a:gd name="connsiteY2" fmla="*/ 13876421 h 13876421"/>
              <a:gd name="connsiteX3" fmla="*/ 0 w 9144000"/>
              <a:gd name="connsiteY3" fmla="*/ 0 h 13876421"/>
              <a:gd name="connsiteX0" fmla="*/ 0 w 9144000"/>
              <a:gd name="connsiteY0" fmla="*/ 0 h 13635789"/>
              <a:gd name="connsiteX1" fmla="*/ 9144000 w 9144000"/>
              <a:gd name="connsiteY1" fmla="*/ 0 h 13635789"/>
              <a:gd name="connsiteX2" fmla="*/ 155514 w 9144000"/>
              <a:gd name="connsiteY2" fmla="*/ 13635789 h 13635789"/>
              <a:gd name="connsiteX3" fmla="*/ 0 w 9144000"/>
              <a:gd name="connsiteY3" fmla="*/ 0 h 13635789"/>
              <a:gd name="connsiteX0" fmla="*/ 0 w 9144000"/>
              <a:gd name="connsiteY0" fmla="*/ 0 h 12673263"/>
              <a:gd name="connsiteX1" fmla="*/ 9144000 w 9144000"/>
              <a:gd name="connsiteY1" fmla="*/ 0 h 12673263"/>
              <a:gd name="connsiteX2" fmla="*/ 112315 w 9144000"/>
              <a:gd name="connsiteY2" fmla="*/ 12673263 h 12673263"/>
              <a:gd name="connsiteX3" fmla="*/ 0 w 9144000"/>
              <a:gd name="connsiteY3" fmla="*/ 0 h 12673263"/>
              <a:gd name="connsiteX0" fmla="*/ 0 w 9144000"/>
              <a:gd name="connsiteY0" fmla="*/ 0 h 13796210"/>
              <a:gd name="connsiteX1" fmla="*/ 9144000 w 9144000"/>
              <a:gd name="connsiteY1" fmla="*/ 0 h 13796210"/>
              <a:gd name="connsiteX2" fmla="*/ 8639 w 9144000"/>
              <a:gd name="connsiteY2" fmla="*/ 13796210 h 13796210"/>
              <a:gd name="connsiteX3" fmla="*/ 0 w 9144000"/>
              <a:gd name="connsiteY3" fmla="*/ 0 h 13796210"/>
              <a:gd name="connsiteX0" fmla="*/ 831 w 9144831"/>
              <a:gd name="connsiteY0" fmla="*/ 0 h 13796210"/>
              <a:gd name="connsiteX1" fmla="*/ 9144831 w 9144831"/>
              <a:gd name="connsiteY1" fmla="*/ 0 h 13796210"/>
              <a:gd name="connsiteX2" fmla="*/ 831 w 9144831"/>
              <a:gd name="connsiteY2" fmla="*/ 13796210 h 13796210"/>
              <a:gd name="connsiteX3" fmla="*/ 831 w 9144831"/>
              <a:gd name="connsiteY3" fmla="*/ 0 h 13796210"/>
              <a:gd name="connsiteX0" fmla="*/ 831 w 9144831"/>
              <a:gd name="connsiteY0" fmla="*/ 0 h 13796210"/>
              <a:gd name="connsiteX1" fmla="*/ 9144831 w 9144831"/>
              <a:gd name="connsiteY1" fmla="*/ 0 h 13796210"/>
              <a:gd name="connsiteX2" fmla="*/ 8799806 w 9144831"/>
              <a:gd name="connsiteY2" fmla="*/ 469194 h 13796210"/>
              <a:gd name="connsiteX3" fmla="*/ 831 w 9144831"/>
              <a:gd name="connsiteY3" fmla="*/ 13796210 h 13796210"/>
              <a:gd name="connsiteX4" fmla="*/ 831 w 9144831"/>
              <a:gd name="connsiteY4" fmla="*/ 0 h 13796210"/>
              <a:gd name="connsiteX0" fmla="*/ 831 w 9144831"/>
              <a:gd name="connsiteY0" fmla="*/ 0 h 13796210"/>
              <a:gd name="connsiteX1" fmla="*/ 9144831 w 9144831"/>
              <a:gd name="connsiteY1" fmla="*/ 0 h 13796210"/>
              <a:gd name="connsiteX2" fmla="*/ 9097856 w 9144831"/>
              <a:gd name="connsiteY2" fmla="*/ 950439 h 13796210"/>
              <a:gd name="connsiteX3" fmla="*/ 831 w 9144831"/>
              <a:gd name="connsiteY3" fmla="*/ 13796210 h 13796210"/>
              <a:gd name="connsiteX4" fmla="*/ 831 w 9144831"/>
              <a:gd name="connsiteY4" fmla="*/ 0 h 13796210"/>
              <a:gd name="connsiteX0" fmla="*/ 831 w 9144831"/>
              <a:gd name="connsiteY0" fmla="*/ 0 h 13796210"/>
              <a:gd name="connsiteX1" fmla="*/ 9144831 w 9144831"/>
              <a:gd name="connsiteY1" fmla="*/ 0 h 13796210"/>
              <a:gd name="connsiteX2" fmla="*/ 9053406 w 9144831"/>
              <a:gd name="connsiteY2" fmla="*/ 788324 h 13796210"/>
              <a:gd name="connsiteX3" fmla="*/ 831 w 9144831"/>
              <a:gd name="connsiteY3" fmla="*/ 13796210 h 13796210"/>
              <a:gd name="connsiteX4" fmla="*/ 831 w 9144831"/>
              <a:gd name="connsiteY4" fmla="*/ 0 h 13796210"/>
              <a:gd name="connsiteX0" fmla="*/ 831 w 9145481"/>
              <a:gd name="connsiteY0" fmla="*/ 0 h 13796210"/>
              <a:gd name="connsiteX1" fmla="*/ 9144831 w 9145481"/>
              <a:gd name="connsiteY1" fmla="*/ 0 h 13796210"/>
              <a:gd name="connsiteX2" fmla="*/ 9145481 w 9145481"/>
              <a:gd name="connsiteY2" fmla="*/ 1053603 h 13796210"/>
              <a:gd name="connsiteX3" fmla="*/ 831 w 9145481"/>
              <a:gd name="connsiteY3" fmla="*/ 13796210 h 13796210"/>
              <a:gd name="connsiteX4" fmla="*/ 831 w 9145481"/>
              <a:gd name="connsiteY4" fmla="*/ 0 h 13796210"/>
              <a:gd name="connsiteX0" fmla="*/ 831 w 9145481"/>
              <a:gd name="connsiteY0" fmla="*/ 0 h 14842591"/>
              <a:gd name="connsiteX1" fmla="*/ 9144831 w 9145481"/>
              <a:gd name="connsiteY1" fmla="*/ 0 h 14842591"/>
              <a:gd name="connsiteX2" fmla="*/ 9145481 w 9145481"/>
              <a:gd name="connsiteY2" fmla="*/ 1053603 h 14842591"/>
              <a:gd name="connsiteX3" fmla="*/ 831 w 9145481"/>
              <a:gd name="connsiteY3" fmla="*/ 14842591 h 14842591"/>
              <a:gd name="connsiteX4" fmla="*/ 831 w 9145481"/>
              <a:gd name="connsiteY4" fmla="*/ 0 h 14842591"/>
              <a:gd name="connsiteX0" fmla="*/ 831 w 9145481"/>
              <a:gd name="connsiteY0" fmla="*/ 0 h 14842591"/>
              <a:gd name="connsiteX1" fmla="*/ 9144831 w 9145481"/>
              <a:gd name="connsiteY1" fmla="*/ 0 h 14842591"/>
              <a:gd name="connsiteX2" fmla="*/ 9145481 w 9145481"/>
              <a:gd name="connsiteY2" fmla="*/ 1749318 h 14842591"/>
              <a:gd name="connsiteX3" fmla="*/ 831 w 9145481"/>
              <a:gd name="connsiteY3" fmla="*/ 14842591 h 14842591"/>
              <a:gd name="connsiteX4" fmla="*/ 831 w 9145481"/>
              <a:gd name="connsiteY4" fmla="*/ 0 h 14842591"/>
              <a:gd name="connsiteX0" fmla="*/ 0 w 9144650"/>
              <a:gd name="connsiteY0" fmla="*/ 0 h 12975143"/>
              <a:gd name="connsiteX1" fmla="*/ 9144000 w 9144650"/>
              <a:gd name="connsiteY1" fmla="*/ 0 h 12975143"/>
              <a:gd name="connsiteX2" fmla="*/ 9144650 w 9144650"/>
              <a:gd name="connsiteY2" fmla="*/ 1749318 h 12975143"/>
              <a:gd name="connsiteX3" fmla="*/ 5918 w 9144650"/>
              <a:gd name="connsiteY3" fmla="*/ 12975143 h 12975143"/>
              <a:gd name="connsiteX4" fmla="*/ 0 w 9144650"/>
              <a:gd name="connsiteY4" fmla="*/ 0 h 12975143"/>
              <a:gd name="connsiteX0" fmla="*/ 0 w 9144650"/>
              <a:gd name="connsiteY0" fmla="*/ 0 h 12975143"/>
              <a:gd name="connsiteX1" fmla="*/ 9144000 w 9144650"/>
              <a:gd name="connsiteY1" fmla="*/ 0 h 12975143"/>
              <a:gd name="connsiteX2" fmla="*/ 9144650 w 9144650"/>
              <a:gd name="connsiteY2" fmla="*/ 2884432 h 12975143"/>
              <a:gd name="connsiteX3" fmla="*/ 5918 w 9144650"/>
              <a:gd name="connsiteY3" fmla="*/ 12975143 h 12975143"/>
              <a:gd name="connsiteX4" fmla="*/ 0 w 9144650"/>
              <a:gd name="connsiteY4" fmla="*/ 0 h 12975143"/>
              <a:gd name="connsiteX0" fmla="*/ 0 w 9144650"/>
              <a:gd name="connsiteY0" fmla="*/ 0 h 12975143"/>
              <a:gd name="connsiteX1" fmla="*/ 9144000 w 9144650"/>
              <a:gd name="connsiteY1" fmla="*/ 0 h 12975143"/>
              <a:gd name="connsiteX2" fmla="*/ 9144650 w 9144650"/>
              <a:gd name="connsiteY2" fmla="*/ 2884432 h 12975143"/>
              <a:gd name="connsiteX3" fmla="*/ 5918 w 9144650"/>
              <a:gd name="connsiteY3" fmla="*/ 12975143 h 12975143"/>
              <a:gd name="connsiteX4" fmla="*/ 0 w 9144650"/>
              <a:gd name="connsiteY4" fmla="*/ 0 h 12975143"/>
              <a:gd name="connsiteX0" fmla="*/ 0 w 9144650"/>
              <a:gd name="connsiteY0" fmla="*/ 0 h 12975143"/>
              <a:gd name="connsiteX1" fmla="*/ 9144000 w 9144650"/>
              <a:gd name="connsiteY1" fmla="*/ 0 h 12975143"/>
              <a:gd name="connsiteX2" fmla="*/ 9144650 w 9144650"/>
              <a:gd name="connsiteY2" fmla="*/ 2884432 h 12975143"/>
              <a:gd name="connsiteX3" fmla="*/ 5918 w 9144650"/>
              <a:gd name="connsiteY3" fmla="*/ 12975143 h 12975143"/>
              <a:gd name="connsiteX4" fmla="*/ 0 w 9144650"/>
              <a:gd name="connsiteY4" fmla="*/ 0 h 12975143"/>
              <a:gd name="connsiteX0" fmla="*/ 0 w 9144650"/>
              <a:gd name="connsiteY0" fmla="*/ 0 h 12975143"/>
              <a:gd name="connsiteX1" fmla="*/ 9144000 w 9144650"/>
              <a:gd name="connsiteY1" fmla="*/ 0 h 12975143"/>
              <a:gd name="connsiteX2" fmla="*/ 9144650 w 9144650"/>
              <a:gd name="connsiteY2" fmla="*/ 3873077 h 12975143"/>
              <a:gd name="connsiteX3" fmla="*/ 5918 w 9144650"/>
              <a:gd name="connsiteY3" fmla="*/ 12975143 h 12975143"/>
              <a:gd name="connsiteX4" fmla="*/ 0 w 9144650"/>
              <a:gd name="connsiteY4" fmla="*/ 0 h 12975143"/>
              <a:gd name="connsiteX0" fmla="*/ 0 w 9144650"/>
              <a:gd name="connsiteY0" fmla="*/ 0 h 12975143"/>
              <a:gd name="connsiteX1" fmla="*/ 9144000 w 9144650"/>
              <a:gd name="connsiteY1" fmla="*/ 0 h 12975143"/>
              <a:gd name="connsiteX2" fmla="*/ 9144650 w 9144650"/>
              <a:gd name="connsiteY2" fmla="*/ 3873077 h 12975143"/>
              <a:gd name="connsiteX3" fmla="*/ 5918 w 9144650"/>
              <a:gd name="connsiteY3" fmla="*/ 12975143 h 12975143"/>
              <a:gd name="connsiteX4" fmla="*/ 0 w 9144650"/>
              <a:gd name="connsiteY4" fmla="*/ 0 h 12975143"/>
              <a:gd name="connsiteX0" fmla="*/ 0 w 9144650"/>
              <a:gd name="connsiteY0" fmla="*/ 0 h 12975143"/>
              <a:gd name="connsiteX1" fmla="*/ 9144000 w 9144650"/>
              <a:gd name="connsiteY1" fmla="*/ 0 h 12975143"/>
              <a:gd name="connsiteX2" fmla="*/ 9144650 w 9144650"/>
              <a:gd name="connsiteY2" fmla="*/ 4056160 h 12975143"/>
              <a:gd name="connsiteX3" fmla="*/ 5918 w 9144650"/>
              <a:gd name="connsiteY3" fmla="*/ 12975143 h 12975143"/>
              <a:gd name="connsiteX4" fmla="*/ 0 w 9144650"/>
              <a:gd name="connsiteY4" fmla="*/ 0 h 12975143"/>
              <a:gd name="connsiteX0" fmla="*/ 0 w 9145005"/>
              <a:gd name="connsiteY0" fmla="*/ 0 h 12975143"/>
              <a:gd name="connsiteX1" fmla="*/ 9144000 w 9145005"/>
              <a:gd name="connsiteY1" fmla="*/ 0 h 12975143"/>
              <a:gd name="connsiteX2" fmla="*/ 9144650 w 9145005"/>
              <a:gd name="connsiteY2" fmla="*/ 4056160 h 12975143"/>
              <a:gd name="connsiteX3" fmla="*/ 5918 w 9145005"/>
              <a:gd name="connsiteY3" fmla="*/ 12975143 h 12975143"/>
              <a:gd name="connsiteX4" fmla="*/ 0 w 9145005"/>
              <a:gd name="connsiteY4" fmla="*/ 0 h 12975143"/>
              <a:gd name="connsiteX0" fmla="*/ 1334 w 9146339"/>
              <a:gd name="connsiteY0" fmla="*/ 0 h 12995196"/>
              <a:gd name="connsiteX1" fmla="*/ 9145334 w 9146339"/>
              <a:gd name="connsiteY1" fmla="*/ 0 h 12995196"/>
              <a:gd name="connsiteX2" fmla="*/ 9145984 w 9146339"/>
              <a:gd name="connsiteY2" fmla="*/ 4056160 h 12995196"/>
              <a:gd name="connsiteX3" fmla="*/ 771 w 9146339"/>
              <a:gd name="connsiteY3" fmla="*/ 12995196 h 12995196"/>
              <a:gd name="connsiteX4" fmla="*/ 1334 w 9146339"/>
              <a:gd name="connsiteY4" fmla="*/ 0 h 12995196"/>
              <a:gd name="connsiteX0" fmla="*/ 1334 w 9145335"/>
              <a:gd name="connsiteY0" fmla="*/ 0 h 12995196"/>
              <a:gd name="connsiteX1" fmla="*/ 9145334 w 9145335"/>
              <a:gd name="connsiteY1" fmla="*/ 0 h 12995196"/>
              <a:gd name="connsiteX2" fmla="*/ 9126929 w 9145335"/>
              <a:gd name="connsiteY2" fmla="*/ 3864569 h 12995196"/>
              <a:gd name="connsiteX3" fmla="*/ 771 w 9145335"/>
              <a:gd name="connsiteY3" fmla="*/ 12995196 h 12995196"/>
              <a:gd name="connsiteX4" fmla="*/ 1334 w 9145335"/>
              <a:gd name="connsiteY4" fmla="*/ 0 h 12995196"/>
              <a:gd name="connsiteX0" fmla="*/ 1334 w 9148536"/>
              <a:gd name="connsiteY0" fmla="*/ 0 h 12995196"/>
              <a:gd name="connsiteX1" fmla="*/ 9145334 w 9148536"/>
              <a:gd name="connsiteY1" fmla="*/ 0 h 12995196"/>
              <a:gd name="connsiteX2" fmla="*/ 9148366 w 9148536"/>
              <a:gd name="connsiteY2" fmla="*/ 4011947 h 12995196"/>
              <a:gd name="connsiteX3" fmla="*/ 771 w 9148536"/>
              <a:gd name="connsiteY3" fmla="*/ 12995196 h 12995196"/>
              <a:gd name="connsiteX4" fmla="*/ 1334 w 9148536"/>
              <a:gd name="connsiteY4" fmla="*/ 0 h 12995196"/>
              <a:gd name="connsiteX0" fmla="*/ 1334 w 9148395"/>
              <a:gd name="connsiteY0" fmla="*/ 0 h 12995196"/>
              <a:gd name="connsiteX1" fmla="*/ 9123897 w 9148395"/>
              <a:gd name="connsiteY1" fmla="*/ 147378 h 12995196"/>
              <a:gd name="connsiteX2" fmla="*/ 9148366 w 9148395"/>
              <a:gd name="connsiteY2" fmla="*/ 4011947 h 12995196"/>
              <a:gd name="connsiteX3" fmla="*/ 771 w 9148395"/>
              <a:gd name="connsiteY3" fmla="*/ 12995196 h 12995196"/>
              <a:gd name="connsiteX4" fmla="*/ 1334 w 9148395"/>
              <a:gd name="connsiteY4" fmla="*/ 0 h 12995196"/>
              <a:gd name="connsiteX0" fmla="*/ 1334 w 9150129"/>
              <a:gd name="connsiteY0" fmla="*/ 14738 h 13009934"/>
              <a:gd name="connsiteX1" fmla="*/ 9150098 w 9150129"/>
              <a:gd name="connsiteY1" fmla="*/ 0 h 13009934"/>
              <a:gd name="connsiteX2" fmla="*/ 9148366 w 9150129"/>
              <a:gd name="connsiteY2" fmla="*/ 4026685 h 13009934"/>
              <a:gd name="connsiteX3" fmla="*/ 771 w 9150129"/>
              <a:gd name="connsiteY3" fmla="*/ 13009934 h 13009934"/>
              <a:gd name="connsiteX4" fmla="*/ 1334 w 9150129"/>
              <a:gd name="connsiteY4" fmla="*/ 14738 h 130099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0129" h="13009934">
                <a:moveTo>
                  <a:pt x="1334" y="14738"/>
                </a:moveTo>
                <a:lnTo>
                  <a:pt x="9150098" y="0"/>
                </a:lnTo>
                <a:cubicBezTo>
                  <a:pt x="9150315" y="351201"/>
                  <a:pt x="9149378" y="2536723"/>
                  <a:pt x="9148366" y="4026685"/>
                </a:cubicBezTo>
                <a:lnTo>
                  <a:pt x="771" y="13009934"/>
                </a:lnTo>
                <a:cubicBezTo>
                  <a:pt x="-2109" y="8411197"/>
                  <a:pt x="4214" y="4613475"/>
                  <a:pt x="1334" y="14738"/>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Title 10"/>
          <p:cNvSpPr>
            <a:spLocks noGrp="1"/>
          </p:cNvSpPr>
          <p:nvPr>
            <p:ph type="title"/>
          </p:nvPr>
        </p:nvSpPr>
        <p:spPr>
          <a:xfrm>
            <a:off x="265176" y="357099"/>
            <a:ext cx="11650047" cy="969616"/>
          </a:xfrm>
          <a:custGeom>
            <a:avLst/>
            <a:gdLst>
              <a:gd name="connsiteX0" fmla="*/ 0 w 7743085"/>
              <a:gd name="connsiteY0" fmla="*/ 0 h 952042"/>
              <a:gd name="connsiteX1" fmla="*/ 7743085 w 7743085"/>
              <a:gd name="connsiteY1" fmla="*/ 0 h 952042"/>
              <a:gd name="connsiteX2" fmla="*/ 7743085 w 7743085"/>
              <a:gd name="connsiteY2" fmla="*/ 952042 h 952042"/>
              <a:gd name="connsiteX3" fmla="*/ 0 w 7743085"/>
              <a:gd name="connsiteY3" fmla="*/ 952042 h 952042"/>
              <a:gd name="connsiteX4" fmla="*/ 0 w 7743085"/>
              <a:gd name="connsiteY4" fmla="*/ 0 h 952042"/>
              <a:gd name="connsiteX0" fmla="*/ 0 w 7743085"/>
              <a:gd name="connsiteY0" fmla="*/ 0 h 970627"/>
              <a:gd name="connsiteX1" fmla="*/ 7743085 w 7743085"/>
              <a:gd name="connsiteY1" fmla="*/ 0 h 970627"/>
              <a:gd name="connsiteX2" fmla="*/ 3864938 w 7743085"/>
              <a:gd name="connsiteY2" fmla="*/ 970627 h 970627"/>
              <a:gd name="connsiteX3" fmla="*/ 0 w 7743085"/>
              <a:gd name="connsiteY3" fmla="*/ 952042 h 970627"/>
              <a:gd name="connsiteX4" fmla="*/ 0 w 7743085"/>
              <a:gd name="connsiteY4" fmla="*/ 0 h 970627"/>
              <a:gd name="connsiteX0" fmla="*/ 0 w 6764255"/>
              <a:gd name="connsiteY0" fmla="*/ 0 h 970627"/>
              <a:gd name="connsiteX1" fmla="*/ 6764255 w 6764255"/>
              <a:gd name="connsiteY1" fmla="*/ 0 h 970627"/>
              <a:gd name="connsiteX2" fmla="*/ 3864938 w 6764255"/>
              <a:gd name="connsiteY2" fmla="*/ 970627 h 970627"/>
              <a:gd name="connsiteX3" fmla="*/ 0 w 6764255"/>
              <a:gd name="connsiteY3" fmla="*/ 952042 h 970627"/>
              <a:gd name="connsiteX4" fmla="*/ 0 w 6764255"/>
              <a:gd name="connsiteY4" fmla="*/ 0 h 970627"/>
              <a:gd name="connsiteX0" fmla="*/ 0 w 6764255"/>
              <a:gd name="connsiteY0" fmla="*/ 0 h 954387"/>
              <a:gd name="connsiteX1" fmla="*/ 6764255 w 6764255"/>
              <a:gd name="connsiteY1" fmla="*/ 0 h 954387"/>
              <a:gd name="connsiteX2" fmla="*/ 3886981 w 6764255"/>
              <a:gd name="connsiteY2" fmla="*/ 954387 h 954387"/>
              <a:gd name="connsiteX3" fmla="*/ 0 w 6764255"/>
              <a:gd name="connsiteY3" fmla="*/ 952042 h 954387"/>
              <a:gd name="connsiteX4" fmla="*/ 0 w 6764255"/>
              <a:gd name="connsiteY4" fmla="*/ 0 h 954387"/>
              <a:gd name="connsiteX0" fmla="*/ 0 w 6764255"/>
              <a:gd name="connsiteY0" fmla="*/ 0 h 952042"/>
              <a:gd name="connsiteX1" fmla="*/ 6764255 w 6764255"/>
              <a:gd name="connsiteY1" fmla="*/ 0 h 952042"/>
              <a:gd name="connsiteX2" fmla="*/ 3899577 w 6764255"/>
              <a:gd name="connsiteY2" fmla="*/ 908913 h 952042"/>
              <a:gd name="connsiteX3" fmla="*/ 0 w 6764255"/>
              <a:gd name="connsiteY3" fmla="*/ 952042 h 952042"/>
              <a:gd name="connsiteX4" fmla="*/ 0 w 6764255"/>
              <a:gd name="connsiteY4" fmla="*/ 0 h 952042"/>
              <a:gd name="connsiteX0" fmla="*/ 0 w 6764255"/>
              <a:gd name="connsiteY0" fmla="*/ 0 h 952042"/>
              <a:gd name="connsiteX1" fmla="*/ 6764255 w 6764255"/>
              <a:gd name="connsiteY1" fmla="*/ 0 h 952042"/>
              <a:gd name="connsiteX2" fmla="*/ 3886981 w 6764255"/>
              <a:gd name="connsiteY2" fmla="*/ 951138 h 952042"/>
              <a:gd name="connsiteX3" fmla="*/ 0 w 6764255"/>
              <a:gd name="connsiteY3" fmla="*/ 952042 h 952042"/>
              <a:gd name="connsiteX4" fmla="*/ 0 w 6764255"/>
              <a:gd name="connsiteY4" fmla="*/ 0 h 952042"/>
              <a:gd name="connsiteX0" fmla="*/ 0 w 7344064"/>
              <a:gd name="connsiteY0" fmla="*/ 3360 h 955402"/>
              <a:gd name="connsiteX1" fmla="*/ 7344064 w 7344064"/>
              <a:gd name="connsiteY1" fmla="*/ 0 h 955402"/>
              <a:gd name="connsiteX2" fmla="*/ 3886981 w 7344064"/>
              <a:gd name="connsiteY2" fmla="*/ 954498 h 955402"/>
              <a:gd name="connsiteX3" fmla="*/ 0 w 7344064"/>
              <a:gd name="connsiteY3" fmla="*/ 955402 h 955402"/>
              <a:gd name="connsiteX4" fmla="*/ 0 w 7344064"/>
              <a:gd name="connsiteY4" fmla="*/ 3360 h 955402"/>
              <a:gd name="connsiteX0" fmla="*/ 0 w 7344064"/>
              <a:gd name="connsiteY0" fmla="*/ 3360 h 957858"/>
              <a:gd name="connsiteX1" fmla="*/ 7344064 w 7344064"/>
              <a:gd name="connsiteY1" fmla="*/ 0 h 957858"/>
              <a:gd name="connsiteX2" fmla="*/ 4470045 w 7344064"/>
              <a:gd name="connsiteY2" fmla="*/ 957858 h 957858"/>
              <a:gd name="connsiteX3" fmla="*/ 0 w 7344064"/>
              <a:gd name="connsiteY3" fmla="*/ 955402 h 957858"/>
              <a:gd name="connsiteX4" fmla="*/ 0 w 7344064"/>
              <a:gd name="connsiteY4" fmla="*/ 3360 h 957858"/>
              <a:gd name="connsiteX0" fmla="*/ 0 w 8473072"/>
              <a:gd name="connsiteY0" fmla="*/ 3360 h 957858"/>
              <a:gd name="connsiteX1" fmla="*/ 8473072 w 8473072"/>
              <a:gd name="connsiteY1" fmla="*/ 0 h 957858"/>
              <a:gd name="connsiteX2" fmla="*/ 4470045 w 8473072"/>
              <a:gd name="connsiteY2" fmla="*/ 957858 h 957858"/>
              <a:gd name="connsiteX3" fmla="*/ 0 w 8473072"/>
              <a:gd name="connsiteY3" fmla="*/ 955402 h 957858"/>
              <a:gd name="connsiteX4" fmla="*/ 0 w 8473072"/>
              <a:gd name="connsiteY4" fmla="*/ 3360 h 957858"/>
              <a:gd name="connsiteX0" fmla="*/ 0 w 8473072"/>
              <a:gd name="connsiteY0" fmla="*/ 3360 h 969616"/>
              <a:gd name="connsiteX1" fmla="*/ 8473072 w 8473072"/>
              <a:gd name="connsiteY1" fmla="*/ 0 h 969616"/>
              <a:gd name="connsiteX2" fmla="*/ 5513523 w 8473072"/>
              <a:gd name="connsiteY2" fmla="*/ 969616 h 969616"/>
              <a:gd name="connsiteX3" fmla="*/ 0 w 8473072"/>
              <a:gd name="connsiteY3" fmla="*/ 955402 h 969616"/>
              <a:gd name="connsiteX4" fmla="*/ 0 w 8473072"/>
              <a:gd name="connsiteY4" fmla="*/ 3360 h 969616"/>
              <a:gd name="connsiteX0" fmla="*/ 0 w 8473072"/>
              <a:gd name="connsiteY0" fmla="*/ 3360 h 969616"/>
              <a:gd name="connsiteX1" fmla="*/ 8473072 w 8473072"/>
              <a:gd name="connsiteY1" fmla="*/ 0 h 969616"/>
              <a:gd name="connsiteX2" fmla="*/ 7875733 w 8473072"/>
              <a:gd name="connsiteY2" fmla="*/ 195725 h 969616"/>
              <a:gd name="connsiteX3" fmla="*/ 5513523 w 8473072"/>
              <a:gd name="connsiteY3" fmla="*/ 969616 h 969616"/>
              <a:gd name="connsiteX4" fmla="*/ 0 w 8473072"/>
              <a:gd name="connsiteY4" fmla="*/ 955402 h 969616"/>
              <a:gd name="connsiteX5" fmla="*/ 0 w 8473072"/>
              <a:gd name="connsiteY5" fmla="*/ 3360 h 969616"/>
              <a:gd name="connsiteX0" fmla="*/ 0 w 8473407"/>
              <a:gd name="connsiteY0" fmla="*/ 3360 h 969616"/>
              <a:gd name="connsiteX1" fmla="*/ 8473072 w 8473407"/>
              <a:gd name="connsiteY1" fmla="*/ 0 h 969616"/>
              <a:gd name="connsiteX2" fmla="*/ 8473407 w 8473407"/>
              <a:gd name="connsiteY2" fmla="*/ 330195 h 969616"/>
              <a:gd name="connsiteX3" fmla="*/ 5513523 w 8473407"/>
              <a:gd name="connsiteY3" fmla="*/ 969616 h 969616"/>
              <a:gd name="connsiteX4" fmla="*/ 0 w 8473407"/>
              <a:gd name="connsiteY4" fmla="*/ 955402 h 969616"/>
              <a:gd name="connsiteX5" fmla="*/ 0 w 8473407"/>
              <a:gd name="connsiteY5" fmla="*/ 3360 h 9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73407" h="969616">
                <a:moveTo>
                  <a:pt x="0" y="3360"/>
                </a:moveTo>
                <a:lnTo>
                  <a:pt x="8473072" y="0"/>
                </a:lnTo>
                <a:cubicBezTo>
                  <a:pt x="8473184" y="110065"/>
                  <a:pt x="8473295" y="220130"/>
                  <a:pt x="8473407" y="330195"/>
                </a:cubicBezTo>
                <a:lnTo>
                  <a:pt x="5513523" y="969616"/>
                </a:lnTo>
                <a:lnTo>
                  <a:pt x="0" y="955402"/>
                </a:lnTo>
                <a:lnTo>
                  <a:pt x="0" y="3360"/>
                </a:lnTo>
                <a:close/>
              </a:path>
            </a:pathLst>
          </a:custGeom>
        </p:spPr>
        <p:txBody>
          <a:bodyPr rIns="1828800">
            <a:normAutofit/>
          </a:bodyPr>
          <a:lstStyle>
            <a:lvl1pPr>
              <a:defRPr>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265177" y="1312504"/>
            <a:ext cx="7539006" cy="854788"/>
          </a:xfrm>
          <a:custGeom>
            <a:avLst/>
            <a:gdLst>
              <a:gd name="connsiteX0" fmla="*/ 0 w 3736951"/>
              <a:gd name="connsiteY0" fmla="*/ 0 h 847633"/>
              <a:gd name="connsiteX1" fmla="*/ 3736951 w 3736951"/>
              <a:gd name="connsiteY1" fmla="*/ 0 h 847633"/>
              <a:gd name="connsiteX2" fmla="*/ 3736951 w 3736951"/>
              <a:gd name="connsiteY2" fmla="*/ 847633 h 847633"/>
              <a:gd name="connsiteX3" fmla="*/ 0 w 3736951"/>
              <a:gd name="connsiteY3" fmla="*/ 847633 h 847633"/>
              <a:gd name="connsiteX4" fmla="*/ 0 w 3736951"/>
              <a:gd name="connsiteY4" fmla="*/ 0 h 847633"/>
              <a:gd name="connsiteX0" fmla="*/ 0 w 3736951"/>
              <a:gd name="connsiteY0" fmla="*/ 0 h 847633"/>
              <a:gd name="connsiteX1" fmla="*/ 3736951 w 3736951"/>
              <a:gd name="connsiteY1" fmla="*/ 0 h 847633"/>
              <a:gd name="connsiteX2" fmla="*/ 2188170 w 3736951"/>
              <a:gd name="connsiteY2" fmla="*/ 847633 h 847633"/>
              <a:gd name="connsiteX3" fmla="*/ 0 w 3736951"/>
              <a:gd name="connsiteY3" fmla="*/ 847633 h 847633"/>
              <a:gd name="connsiteX4" fmla="*/ 0 w 3736951"/>
              <a:gd name="connsiteY4" fmla="*/ 0 h 847633"/>
              <a:gd name="connsiteX0" fmla="*/ 0 w 3736951"/>
              <a:gd name="connsiteY0" fmla="*/ 0 h 847633"/>
              <a:gd name="connsiteX1" fmla="*/ 3736951 w 3736951"/>
              <a:gd name="connsiteY1" fmla="*/ 0 h 847633"/>
              <a:gd name="connsiteX2" fmla="*/ 3090466 w 3736951"/>
              <a:gd name="connsiteY2" fmla="*/ 353987 h 847633"/>
              <a:gd name="connsiteX3" fmla="*/ 2188170 w 3736951"/>
              <a:gd name="connsiteY3" fmla="*/ 847633 h 847633"/>
              <a:gd name="connsiteX4" fmla="*/ 0 w 3736951"/>
              <a:gd name="connsiteY4" fmla="*/ 847633 h 847633"/>
              <a:gd name="connsiteX5" fmla="*/ 0 w 3736951"/>
              <a:gd name="connsiteY5" fmla="*/ 0 h 847633"/>
              <a:gd name="connsiteX0" fmla="*/ 0 w 3736951"/>
              <a:gd name="connsiteY0" fmla="*/ 0 h 847633"/>
              <a:gd name="connsiteX1" fmla="*/ 3736951 w 3736951"/>
              <a:gd name="connsiteY1" fmla="*/ 0 h 847633"/>
              <a:gd name="connsiteX2" fmla="*/ 3728564 w 3736951"/>
              <a:gd name="connsiteY2" fmla="*/ 353987 h 847633"/>
              <a:gd name="connsiteX3" fmla="*/ 2188170 w 3736951"/>
              <a:gd name="connsiteY3" fmla="*/ 847633 h 847633"/>
              <a:gd name="connsiteX4" fmla="*/ 0 w 3736951"/>
              <a:gd name="connsiteY4" fmla="*/ 847633 h 847633"/>
              <a:gd name="connsiteX5" fmla="*/ 0 w 3736951"/>
              <a:gd name="connsiteY5" fmla="*/ 0 h 847633"/>
              <a:gd name="connsiteX0" fmla="*/ 0 w 3736951"/>
              <a:gd name="connsiteY0" fmla="*/ 0 h 847633"/>
              <a:gd name="connsiteX1" fmla="*/ 3736951 w 3736951"/>
              <a:gd name="connsiteY1" fmla="*/ 0 h 847633"/>
              <a:gd name="connsiteX2" fmla="*/ 2188170 w 3736951"/>
              <a:gd name="connsiteY2" fmla="*/ 847633 h 847633"/>
              <a:gd name="connsiteX3" fmla="*/ 0 w 3736951"/>
              <a:gd name="connsiteY3" fmla="*/ 847633 h 847633"/>
              <a:gd name="connsiteX4" fmla="*/ 0 w 3736951"/>
              <a:gd name="connsiteY4" fmla="*/ 0 h 847633"/>
              <a:gd name="connsiteX0" fmla="*/ 0 w 3928999"/>
              <a:gd name="connsiteY0" fmla="*/ 0 h 847633"/>
              <a:gd name="connsiteX1" fmla="*/ 3928999 w 3928999"/>
              <a:gd name="connsiteY1" fmla="*/ 0 h 847633"/>
              <a:gd name="connsiteX2" fmla="*/ 2188170 w 3928999"/>
              <a:gd name="connsiteY2" fmla="*/ 847633 h 847633"/>
              <a:gd name="connsiteX3" fmla="*/ 0 w 3928999"/>
              <a:gd name="connsiteY3" fmla="*/ 847633 h 847633"/>
              <a:gd name="connsiteX4" fmla="*/ 0 w 3928999"/>
              <a:gd name="connsiteY4" fmla="*/ 0 h 847633"/>
              <a:gd name="connsiteX0" fmla="*/ 0 w 3928999"/>
              <a:gd name="connsiteY0" fmla="*/ 0 h 853829"/>
              <a:gd name="connsiteX1" fmla="*/ 3928999 w 3928999"/>
              <a:gd name="connsiteY1" fmla="*/ 0 h 853829"/>
              <a:gd name="connsiteX2" fmla="*/ 1779292 w 3928999"/>
              <a:gd name="connsiteY2" fmla="*/ 853829 h 853829"/>
              <a:gd name="connsiteX3" fmla="*/ 0 w 3928999"/>
              <a:gd name="connsiteY3" fmla="*/ 847633 h 853829"/>
              <a:gd name="connsiteX4" fmla="*/ 0 w 3928999"/>
              <a:gd name="connsiteY4" fmla="*/ 0 h 853829"/>
              <a:gd name="connsiteX0" fmla="*/ 0 w 3928999"/>
              <a:gd name="connsiteY0" fmla="*/ 0 h 866219"/>
              <a:gd name="connsiteX1" fmla="*/ 3928999 w 3928999"/>
              <a:gd name="connsiteY1" fmla="*/ 0 h 866219"/>
              <a:gd name="connsiteX2" fmla="*/ 1680170 w 3928999"/>
              <a:gd name="connsiteY2" fmla="*/ 866219 h 866219"/>
              <a:gd name="connsiteX3" fmla="*/ 0 w 3928999"/>
              <a:gd name="connsiteY3" fmla="*/ 847633 h 866219"/>
              <a:gd name="connsiteX4" fmla="*/ 0 w 3928999"/>
              <a:gd name="connsiteY4" fmla="*/ 0 h 866219"/>
              <a:gd name="connsiteX0" fmla="*/ 0 w 3928999"/>
              <a:gd name="connsiteY0" fmla="*/ 0 h 860024"/>
              <a:gd name="connsiteX1" fmla="*/ 3928999 w 3928999"/>
              <a:gd name="connsiteY1" fmla="*/ 0 h 860024"/>
              <a:gd name="connsiteX2" fmla="*/ 1531487 w 3928999"/>
              <a:gd name="connsiteY2" fmla="*/ 860024 h 860024"/>
              <a:gd name="connsiteX3" fmla="*/ 0 w 3928999"/>
              <a:gd name="connsiteY3" fmla="*/ 847633 h 860024"/>
              <a:gd name="connsiteX4" fmla="*/ 0 w 3928999"/>
              <a:gd name="connsiteY4" fmla="*/ 0 h 860024"/>
              <a:gd name="connsiteX0" fmla="*/ 0 w 3928999"/>
              <a:gd name="connsiteY0" fmla="*/ 0 h 860024"/>
              <a:gd name="connsiteX1" fmla="*/ 3928999 w 3928999"/>
              <a:gd name="connsiteY1" fmla="*/ 0 h 860024"/>
              <a:gd name="connsiteX2" fmla="*/ 1333243 w 3928999"/>
              <a:gd name="connsiteY2" fmla="*/ 860024 h 860024"/>
              <a:gd name="connsiteX3" fmla="*/ 0 w 3928999"/>
              <a:gd name="connsiteY3" fmla="*/ 847633 h 860024"/>
              <a:gd name="connsiteX4" fmla="*/ 0 w 3928999"/>
              <a:gd name="connsiteY4" fmla="*/ 0 h 860024"/>
              <a:gd name="connsiteX0" fmla="*/ 0 w 3928999"/>
              <a:gd name="connsiteY0" fmla="*/ 0 h 847633"/>
              <a:gd name="connsiteX1" fmla="*/ 3928999 w 3928999"/>
              <a:gd name="connsiteY1" fmla="*/ 0 h 847633"/>
              <a:gd name="connsiteX2" fmla="*/ 1351828 w 3928999"/>
              <a:gd name="connsiteY2" fmla="*/ 773292 h 847633"/>
              <a:gd name="connsiteX3" fmla="*/ 0 w 3928999"/>
              <a:gd name="connsiteY3" fmla="*/ 847633 h 847633"/>
              <a:gd name="connsiteX4" fmla="*/ 0 w 3928999"/>
              <a:gd name="connsiteY4" fmla="*/ 0 h 847633"/>
              <a:gd name="connsiteX0" fmla="*/ 0 w 3928999"/>
              <a:gd name="connsiteY0" fmla="*/ 0 h 853829"/>
              <a:gd name="connsiteX1" fmla="*/ 3928999 w 3928999"/>
              <a:gd name="connsiteY1" fmla="*/ 0 h 853829"/>
              <a:gd name="connsiteX2" fmla="*/ 1358023 w 3928999"/>
              <a:gd name="connsiteY2" fmla="*/ 853829 h 853829"/>
              <a:gd name="connsiteX3" fmla="*/ 0 w 3928999"/>
              <a:gd name="connsiteY3" fmla="*/ 847633 h 853829"/>
              <a:gd name="connsiteX4" fmla="*/ 0 w 3928999"/>
              <a:gd name="connsiteY4" fmla="*/ 0 h 853829"/>
              <a:gd name="connsiteX0" fmla="*/ 0 w 3809600"/>
              <a:gd name="connsiteY0" fmla="*/ 0 h 853829"/>
              <a:gd name="connsiteX1" fmla="*/ 3809600 w 3809600"/>
              <a:gd name="connsiteY1" fmla="*/ 61511 h 853829"/>
              <a:gd name="connsiteX2" fmla="*/ 1358023 w 3809600"/>
              <a:gd name="connsiteY2" fmla="*/ 853829 h 853829"/>
              <a:gd name="connsiteX3" fmla="*/ 0 w 3809600"/>
              <a:gd name="connsiteY3" fmla="*/ 847633 h 853829"/>
              <a:gd name="connsiteX4" fmla="*/ 0 w 3809600"/>
              <a:gd name="connsiteY4" fmla="*/ 0 h 853829"/>
              <a:gd name="connsiteX0" fmla="*/ 0 w 3860254"/>
              <a:gd name="connsiteY0" fmla="*/ 0 h 853829"/>
              <a:gd name="connsiteX1" fmla="*/ 3860254 w 3860254"/>
              <a:gd name="connsiteY1" fmla="*/ 21710 h 853829"/>
              <a:gd name="connsiteX2" fmla="*/ 1358023 w 3860254"/>
              <a:gd name="connsiteY2" fmla="*/ 853829 h 853829"/>
              <a:gd name="connsiteX3" fmla="*/ 0 w 3860254"/>
              <a:gd name="connsiteY3" fmla="*/ 847633 h 853829"/>
              <a:gd name="connsiteX4" fmla="*/ 0 w 3860254"/>
              <a:gd name="connsiteY4" fmla="*/ 0 h 853829"/>
              <a:gd name="connsiteX0" fmla="*/ 0 w 3872808"/>
              <a:gd name="connsiteY0" fmla="*/ 0 h 853829"/>
              <a:gd name="connsiteX1" fmla="*/ 3872808 w 3872808"/>
              <a:gd name="connsiteY1" fmla="*/ 2222 h 853829"/>
              <a:gd name="connsiteX2" fmla="*/ 1358023 w 3872808"/>
              <a:gd name="connsiteY2" fmla="*/ 853829 h 853829"/>
              <a:gd name="connsiteX3" fmla="*/ 0 w 3872808"/>
              <a:gd name="connsiteY3" fmla="*/ 847633 h 853829"/>
              <a:gd name="connsiteX4" fmla="*/ 0 w 3872808"/>
              <a:gd name="connsiteY4" fmla="*/ 0 h 853829"/>
              <a:gd name="connsiteX0" fmla="*/ 0 w 4444188"/>
              <a:gd name="connsiteY0" fmla="*/ 0 h 853829"/>
              <a:gd name="connsiteX1" fmla="*/ 4444188 w 4444188"/>
              <a:gd name="connsiteY1" fmla="*/ 5581 h 853829"/>
              <a:gd name="connsiteX2" fmla="*/ 1358023 w 4444188"/>
              <a:gd name="connsiteY2" fmla="*/ 853829 h 853829"/>
              <a:gd name="connsiteX3" fmla="*/ 0 w 4444188"/>
              <a:gd name="connsiteY3" fmla="*/ 847633 h 853829"/>
              <a:gd name="connsiteX4" fmla="*/ 0 w 4444188"/>
              <a:gd name="connsiteY4" fmla="*/ 0 h 853829"/>
              <a:gd name="connsiteX0" fmla="*/ 0 w 4444188"/>
              <a:gd name="connsiteY0" fmla="*/ 0 h 857188"/>
              <a:gd name="connsiteX1" fmla="*/ 4444188 w 4444188"/>
              <a:gd name="connsiteY1" fmla="*/ 5581 h 857188"/>
              <a:gd name="connsiteX2" fmla="*/ 1903430 w 4444188"/>
              <a:gd name="connsiteY2" fmla="*/ 857188 h 857188"/>
              <a:gd name="connsiteX3" fmla="*/ 0 w 4444188"/>
              <a:gd name="connsiteY3" fmla="*/ 847633 h 857188"/>
              <a:gd name="connsiteX4" fmla="*/ 0 w 4444188"/>
              <a:gd name="connsiteY4" fmla="*/ 0 h 857188"/>
              <a:gd name="connsiteX0" fmla="*/ 0 w 4444188"/>
              <a:gd name="connsiteY0" fmla="*/ 0 h 847633"/>
              <a:gd name="connsiteX1" fmla="*/ 4444188 w 4444188"/>
              <a:gd name="connsiteY1" fmla="*/ 5581 h 847633"/>
              <a:gd name="connsiteX2" fmla="*/ 1799544 w 4444188"/>
              <a:gd name="connsiteY2" fmla="*/ 789994 h 847633"/>
              <a:gd name="connsiteX3" fmla="*/ 0 w 4444188"/>
              <a:gd name="connsiteY3" fmla="*/ 847633 h 847633"/>
              <a:gd name="connsiteX4" fmla="*/ 0 w 4444188"/>
              <a:gd name="connsiteY4" fmla="*/ 0 h 847633"/>
              <a:gd name="connsiteX0" fmla="*/ 0 w 4444188"/>
              <a:gd name="connsiteY0" fmla="*/ 0 h 850469"/>
              <a:gd name="connsiteX1" fmla="*/ 4444188 w 4444188"/>
              <a:gd name="connsiteY1" fmla="*/ 5581 h 850469"/>
              <a:gd name="connsiteX2" fmla="*/ 1919664 w 4444188"/>
              <a:gd name="connsiteY2" fmla="*/ 850469 h 850469"/>
              <a:gd name="connsiteX3" fmla="*/ 0 w 4444188"/>
              <a:gd name="connsiteY3" fmla="*/ 847633 h 850469"/>
              <a:gd name="connsiteX4" fmla="*/ 0 w 4444188"/>
              <a:gd name="connsiteY4" fmla="*/ 0 h 850469"/>
              <a:gd name="connsiteX0" fmla="*/ 0 w 5465030"/>
              <a:gd name="connsiteY0" fmla="*/ 0 h 850469"/>
              <a:gd name="connsiteX1" fmla="*/ 5465030 w 5465030"/>
              <a:gd name="connsiteY1" fmla="*/ 18540 h 850469"/>
              <a:gd name="connsiteX2" fmla="*/ 1919664 w 5465030"/>
              <a:gd name="connsiteY2" fmla="*/ 850469 h 850469"/>
              <a:gd name="connsiteX3" fmla="*/ 0 w 5465030"/>
              <a:gd name="connsiteY3" fmla="*/ 847633 h 850469"/>
              <a:gd name="connsiteX4" fmla="*/ 0 w 5465030"/>
              <a:gd name="connsiteY4" fmla="*/ 0 h 850469"/>
              <a:gd name="connsiteX0" fmla="*/ 0 w 5465030"/>
              <a:gd name="connsiteY0" fmla="*/ 0 h 854788"/>
              <a:gd name="connsiteX1" fmla="*/ 5465030 w 5465030"/>
              <a:gd name="connsiteY1" fmla="*/ 18540 h 854788"/>
              <a:gd name="connsiteX2" fmla="*/ 1637837 w 5465030"/>
              <a:gd name="connsiteY2" fmla="*/ 854788 h 854788"/>
              <a:gd name="connsiteX3" fmla="*/ 0 w 5465030"/>
              <a:gd name="connsiteY3" fmla="*/ 847633 h 854788"/>
              <a:gd name="connsiteX4" fmla="*/ 0 w 5465030"/>
              <a:gd name="connsiteY4" fmla="*/ 0 h 854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65030" h="854788">
                <a:moveTo>
                  <a:pt x="0" y="0"/>
                </a:moveTo>
                <a:lnTo>
                  <a:pt x="5465030" y="18540"/>
                </a:lnTo>
                <a:lnTo>
                  <a:pt x="1637837" y="854788"/>
                </a:lnTo>
                <a:lnTo>
                  <a:pt x="0" y="847633"/>
                </a:lnTo>
                <a:lnTo>
                  <a:pt x="0" y="0"/>
                </a:lnTo>
                <a:close/>
              </a:path>
            </a:pathLst>
          </a:custGeom>
        </p:spPr>
        <p:txBody>
          <a:bodyPr rIns="1005840">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Date Placeholder 3"/>
          <p:cNvSpPr>
            <a:spLocks noGrp="1"/>
          </p:cNvSpPr>
          <p:nvPr>
            <p:ph type="dt" sz="half" idx="12"/>
          </p:nvPr>
        </p:nvSpPr>
        <p:spPr>
          <a:xfrm>
            <a:off x="265176" y="2165666"/>
            <a:ext cx="2208735" cy="365125"/>
          </a:xfrm>
          <a:custGeom>
            <a:avLst/>
            <a:gdLst>
              <a:gd name="connsiteX0" fmla="*/ 0 w 2161741"/>
              <a:gd name="connsiteY0" fmla="*/ 0 h 365125"/>
              <a:gd name="connsiteX1" fmla="*/ 2161741 w 2161741"/>
              <a:gd name="connsiteY1" fmla="*/ 0 h 365125"/>
              <a:gd name="connsiteX2" fmla="*/ 2161741 w 2161741"/>
              <a:gd name="connsiteY2" fmla="*/ 365125 h 365125"/>
              <a:gd name="connsiteX3" fmla="*/ 0 w 2161741"/>
              <a:gd name="connsiteY3" fmla="*/ 365125 h 365125"/>
              <a:gd name="connsiteX4" fmla="*/ 0 w 2161741"/>
              <a:gd name="connsiteY4" fmla="*/ 0 h 365125"/>
              <a:gd name="connsiteX0" fmla="*/ 0 w 2161741"/>
              <a:gd name="connsiteY0" fmla="*/ 0 h 365125"/>
              <a:gd name="connsiteX1" fmla="*/ 1362570 w 2161741"/>
              <a:gd name="connsiteY1" fmla="*/ 6195 h 365125"/>
              <a:gd name="connsiteX2" fmla="*/ 2161741 w 2161741"/>
              <a:gd name="connsiteY2" fmla="*/ 365125 h 365125"/>
              <a:gd name="connsiteX3" fmla="*/ 0 w 2161741"/>
              <a:gd name="connsiteY3" fmla="*/ 365125 h 365125"/>
              <a:gd name="connsiteX4" fmla="*/ 0 w 2161741"/>
              <a:gd name="connsiteY4" fmla="*/ 0 h 365125"/>
              <a:gd name="connsiteX0" fmla="*/ 0 w 1362570"/>
              <a:gd name="connsiteY0" fmla="*/ 0 h 371320"/>
              <a:gd name="connsiteX1" fmla="*/ 1362570 w 1362570"/>
              <a:gd name="connsiteY1" fmla="*/ 6195 h 371320"/>
              <a:gd name="connsiteX2" fmla="*/ 321790 w 1362570"/>
              <a:gd name="connsiteY2" fmla="*/ 371320 h 371320"/>
              <a:gd name="connsiteX3" fmla="*/ 0 w 1362570"/>
              <a:gd name="connsiteY3" fmla="*/ 365125 h 371320"/>
              <a:gd name="connsiteX4" fmla="*/ 0 w 1362570"/>
              <a:gd name="connsiteY4" fmla="*/ 0 h 371320"/>
              <a:gd name="connsiteX0" fmla="*/ 0 w 1368765"/>
              <a:gd name="connsiteY0" fmla="*/ 0 h 371320"/>
              <a:gd name="connsiteX1" fmla="*/ 1368765 w 1368765"/>
              <a:gd name="connsiteY1" fmla="*/ 80536 h 371320"/>
              <a:gd name="connsiteX2" fmla="*/ 321790 w 1368765"/>
              <a:gd name="connsiteY2" fmla="*/ 371320 h 371320"/>
              <a:gd name="connsiteX3" fmla="*/ 0 w 1368765"/>
              <a:gd name="connsiteY3" fmla="*/ 365125 h 371320"/>
              <a:gd name="connsiteX4" fmla="*/ 0 w 1368765"/>
              <a:gd name="connsiteY4" fmla="*/ 0 h 371320"/>
              <a:gd name="connsiteX0" fmla="*/ 0 w 1381155"/>
              <a:gd name="connsiteY0" fmla="*/ 0 h 371320"/>
              <a:gd name="connsiteX1" fmla="*/ 1381155 w 1381155"/>
              <a:gd name="connsiteY1" fmla="*/ 6195 h 371320"/>
              <a:gd name="connsiteX2" fmla="*/ 321790 w 1381155"/>
              <a:gd name="connsiteY2" fmla="*/ 371320 h 371320"/>
              <a:gd name="connsiteX3" fmla="*/ 0 w 1381155"/>
              <a:gd name="connsiteY3" fmla="*/ 365125 h 371320"/>
              <a:gd name="connsiteX4" fmla="*/ 0 w 1381155"/>
              <a:gd name="connsiteY4" fmla="*/ 0 h 371320"/>
              <a:gd name="connsiteX0" fmla="*/ 0 w 1381155"/>
              <a:gd name="connsiteY0" fmla="*/ 0 h 365125"/>
              <a:gd name="connsiteX1" fmla="*/ 1381155 w 1381155"/>
              <a:gd name="connsiteY1" fmla="*/ 6195 h 365125"/>
              <a:gd name="connsiteX2" fmla="*/ 340375 w 1381155"/>
              <a:gd name="connsiteY2" fmla="*/ 346540 h 365125"/>
              <a:gd name="connsiteX3" fmla="*/ 0 w 1381155"/>
              <a:gd name="connsiteY3" fmla="*/ 365125 h 365125"/>
              <a:gd name="connsiteX4" fmla="*/ 0 w 1381155"/>
              <a:gd name="connsiteY4" fmla="*/ 0 h 365125"/>
              <a:gd name="connsiteX0" fmla="*/ 0 w 1381155"/>
              <a:gd name="connsiteY0" fmla="*/ 0 h 371320"/>
              <a:gd name="connsiteX1" fmla="*/ 1381155 w 1381155"/>
              <a:gd name="connsiteY1" fmla="*/ 6195 h 371320"/>
              <a:gd name="connsiteX2" fmla="*/ 340375 w 1381155"/>
              <a:gd name="connsiteY2" fmla="*/ 371320 h 371320"/>
              <a:gd name="connsiteX3" fmla="*/ 0 w 1381155"/>
              <a:gd name="connsiteY3" fmla="*/ 365125 h 371320"/>
              <a:gd name="connsiteX4" fmla="*/ 0 w 1381155"/>
              <a:gd name="connsiteY4" fmla="*/ 0 h 371320"/>
              <a:gd name="connsiteX0" fmla="*/ 0 w 1381155"/>
              <a:gd name="connsiteY0" fmla="*/ 0 h 365125"/>
              <a:gd name="connsiteX1" fmla="*/ 1381155 w 1381155"/>
              <a:gd name="connsiteY1" fmla="*/ 6195 h 365125"/>
              <a:gd name="connsiteX2" fmla="*/ 340375 w 1381155"/>
              <a:gd name="connsiteY2" fmla="*/ 352735 h 365125"/>
              <a:gd name="connsiteX3" fmla="*/ 0 w 1381155"/>
              <a:gd name="connsiteY3" fmla="*/ 365125 h 365125"/>
              <a:gd name="connsiteX4" fmla="*/ 0 w 1381155"/>
              <a:gd name="connsiteY4" fmla="*/ 0 h 365125"/>
              <a:gd name="connsiteX0" fmla="*/ 0 w 1381155"/>
              <a:gd name="connsiteY0" fmla="*/ 0 h 370827"/>
              <a:gd name="connsiteX1" fmla="*/ 1381155 w 1381155"/>
              <a:gd name="connsiteY1" fmla="*/ 6195 h 370827"/>
              <a:gd name="connsiteX2" fmla="*/ 336757 w 1381155"/>
              <a:gd name="connsiteY2" fmla="*/ 370827 h 370827"/>
              <a:gd name="connsiteX3" fmla="*/ 0 w 1381155"/>
              <a:gd name="connsiteY3" fmla="*/ 365125 h 370827"/>
              <a:gd name="connsiteX4" fmla="*/ 0 w 1381155"/>
              <a:gd name="connsiteY4" fmla="*/ 0 h 370827"/>
              <a:gd name="connsiteX0" fmla="*/ 0 w 1381155"/>
              <a:gd name="connsiteY0" fmla="*/ 0 h 365125"/>
              <a:gd name="connsiteX1" fmla="*/ 1381155 w 1381155"/>
              <a:gd name="connsiteY1" fmla="*/ 6195 h 365125"/>
              <a:gd name="connsiteX2" fmla="*/ 340463 w 1381155"/>
              <a:gd name="connsiteY2" fmla="*/ 356353 h 365125"/>
              <a:gd name="connsiteX3" fmla="*/ 0 w 1381155"/>
              <a:gd name="connsiteY3" fmla="*/ 365125 h 365125"/>
              <a:gd name="connsiteX4" fmla="*/ 0 w 1381155"/>
              <a:gd name="connsiteY4" fmla="*/ 0 h 365125"/>
              <a:gd name="connsiteX0" fmla="*/ 0 w 1381155"/>
              <a:gd name="connsiteY0" fmla="*/ 0 h 367207"/>
              <a:gd name="connsiteX1" fmla="*/ 1381155 w 1381155"/>
              <a:gd name="connsiteY1" fmla="*/ 6195 h 367207"/>
              <a:gd name="connsiteX2" fmla="*/ 340463 w 1381155"/>
              <a:gd name="connsiteY2" fmla="*/ 367207 h 367207"/>
              <a:gd name="connsiteX3" fmla="*/ 0 w 1381155"/>
              <a:gd name="connsiteY3" fmla="*/ 365125 h 367207"/>
              <a:gd name="connsiteX4" fmla="*/ 0 w 1381155"/>
              <a:gd name="connsiteY4" fmla="*/ 0 h 367207"/>
              <a:gd name="connsiteX0" fmla="*/ 0 w 1444360"/>
              <a:gd name="connsiteY0" fmla="*/ 6798 h 374005"/>
              <a:gd name="connsiteX1" fmla="*/ 1444360 w 1444360"/>
              <a:gd name="connsiteY1" fmla="*/ 0 h 374005"/>
              <a:gd name="connsiteX2" fmla="*/ 340463 w 1444360"/>
              <a:gd name="connsiteY2" fmla="*/ 374005 h 374005"/>
              <a:gd name="connsiteX3" fmla="*/ 0 w 1444360"/>
              <a:gd name="connsiteY3" fmla="*/ 371923 h 374005"/>
              <a:gd name="connsiteX4" fmla="*/ 0 w 1444360"/>
              <a:gd name="connsiteY4" fmla="*/ 6798 h 374005"/>
              <a:gd name="connsiteX0" fmla="*/ 0 w 1397788"/>
              <a:gd name="connsiteY0" fmla="*/ 0 h 367207"/>
              <a:gd name="connsiteX1" fmla="*/ 1397788 w 1397788"/>
              <a:gd name="connsiteY1" fmla="*/ 93894 h 367207"/>
              <a:gd name="connsiteX2" fmla="*/ 340463 w 1397788"/>
              <a:gd name="connsiteY2" fmla="*/ 367207 h 367207"/>
              <a:gd name="connsiteX3" fmla="*/ 0 w 1397788"/>
              <a:gd name="connsiteY3" fmla="*/ 365125 h 367207"/>
              <a:gd name="connsiteX4" fmla="*/ 0 w 1397788"/>
              <a:gd name="connsiteY4" fmla="*/ 0 h 367207"/>
              <a:gd name="connsiteX0" fmla="*/ 0 w 1451014"/>
              <a:gd name="connsiteY0" fmla="*/ 0 h 367207"/>
              <a:gd name="connsiteX1" fmla="*/ 1451014 w 1451014"/>
              <a:gd name="connsiteY1" fmla="*/ 2946 h 367207"/>
              <a:gd name="connsiteX2" fmla="*/ 340463 w 1451014"/>
              <a:gd name="connsiteY2" fmla="*/ 367207 h 367207"/>
              <a:gd name="connsiteX3" fmla="*/ 0 w 1451014"/>
              <a:gd name="connsiteY3" fmla="*/ 365125 h 367207"/>
              <a:gd name="connsiteX4" fmla="*/ 0 w 1451014"/>
              <a:gd name="connsiteY4" fmla="*/ 0 h 367207"/>
              <a:gd name="connsiteX0" fmla="*/ 0 w 1451014"/>
              <a:gd name="connsiteY0" fmla="*/ 0 h 370455"/>
              <a:gd name="connsiteX1" fmla="*/ 1451014 w 1451014"/>
              <a:gd name="connsiteY1" fmla="*/ 2946 h 370455"/>
              <a:gd name="connsiteX2" fmla="*/ 287237 w 1451014"/>
              <a:gd name="connsiteY2" fmla="*/ 370455 h 370455"/>
              <a:gd name="connsiteX3" fmla="*/ 0 w 1451014"/>
              <a:gd name="connsiteY3" fmla="*/ 365125 h 370455"/>
              <a:gd name="connsiteX4" fmla="*/ 0 w 1451014"/>
              <a:gd name="connsiteY4" fmla="*/ 0 h 370455"/>
              <a:gd name="connsiteX0" fmla="*/ 0 w 1846735"/>
              <a:gd name="connsiteY0" fmla="*/ 0 h 370455"/>
              <a:gd name="connsiteX1" fmla="*/ 1846735 w 1846735"/>
              <a:gd name="connsiteY1" fmla="*/ 117176 h 370455"/>
              <a:gd name="connsiteX2" fmla="*/ 287237 w 1846735"/>
              <a:gd name="connsiteY2" fmla="*/ 370455 h 370455"/>
              <a:gd name="connsiteX3" fmla="*/ 0 w 1846735"/>
              <a:gd name="connsiteY3" fmla="*/ 365125 h 370455"/>
              <a:gd name="connsiteX4" fmla="*/ 0 w 1846735"/>
              <a:gd name="connsiteY4" fmla="*/ 0 h 370455"/>
              <a:gd name="connsiteX0" fmla="*/ 0 w 2025670"/>
              <a:gd name="connsiteY0" fmla="*/ 413 h 370868"/>
              <a:gd name="connsiteX1" fmla="*/ 2025670 w 2025670"/>
              <a:gd name="connsiteY1" fmla="*/ 0 h 370868"/>
              <a:gd name="connsiteX2" fmla="*/ 287237 w 2025670"/>
              <a:gd name="connsiteY2" fmla="*/ 370868 h 370868"/>
              <a:gd name="connsiteX3" fmla="*/ 0 w 2025670"/>
              <a:gd name="connsiteY3" fmla="*/ 365538 h 370868"/>
              <a:gd name="connsiteX4" fmla="*/ 0 w 2025670"/>
              <a:gd name="connsiteY4" fmla="*/ 413 h 370868"/>
              <a:gd name="connsiteX0" fmla="*/ 0 w 2025670"/>
              <a:gd name="connsiteY0" fmla="*/ 413 h 374227"/>
              <a:gd name="connsiteX1" fmla="*/ 2025670 w 2025670"/>
              <a:gd name="connsiteY1" fmla="*/ 0 h 374227"/>
              <a:gd name="connsiteX2" fmla="*/ 844689 w 2025670"/>
              <a:gd name="connsiteY2" fmla="*/ 374227 h 374227"/>
              <a:gd name="connsiteX3" fmla="*/ 0 w 2025670"/>
              <a:gd name="connsiteY3" fmla="*/ 365538 h 374227"/>
              <a:gd name="connsiteX4" fmla="*/ 0 w 2025670"/>
              <a:gd name="connsiteY4" fmla="*/ 413 h 374227"/>
              <a:gd name="connsiteX0" fmla="*/ 0 w 1697078"/>
              <a:gd name="connsiteY0" fmla="*/ 0 h 373814"/>
              <a:gd name="connsiteX1" fmla="*/ 1697078 w 1697078"/>
              <a:gd name="connsiteY1" fmla="*/ 8226 h 373814"/>
              <a:gd name="connsiteX2" fmla="*/ 844689 w 1697078"/>
              <a:gd name="connsiteY2" fmla="*/ 373814 h 373814"/>
              <a:gd name="connsiteX3" fmla="*/ 0 w 1697078"/>
              <a:gd name="connsiteY3" fmla="*/ 365125 h 373814"/>
              <a:gd name="connsiteX4" fmla="*/ 0 w 1697078"/>
              <a:gd name="connsiteY4" fmla="*/ 0 h 373814"/>
              <a:gd name="connsiteX0" fmla="*/ 0 w 1697078"/>
              <a:gd name="connsiteY0" fmla="*/ 0 h 365125"/>
              <a:gd name="connsiteX1" fmla="*/ 1697078 w 1697078"/>
              <a:gd name="connsiteY1" fmla="*/ 8226 h 365125"/>
              <a:gd name="connsiteX2" fmla="*/ 864604 w 1697078"/>
              <a:gd name="connsiteY2" fmla="*/ 296060 h 365125"/>
              <a:gd name="connsiteX3" fmla="*/ 0 w 1697078"/>
              <a:gd name="connsiteY3" fmla="*/ 365125 h 365125"/>
              <a:gd name="connsiteX4" fmla="*/ 0 w 1697078"/>
              <a:gd name="connsiteY4" fmla="*/ 0 h 365125"/>
              <a:gd name="connsiteX0" fmla="*/ 0 w 1697078"/>
              <a:gd name="connsiteY0" fmla="*/ 0 h 412691"/>
              <a:gd name="connsiteX1" fmla="*/ 1697078 w 1697078"/>
              <a:gd name="connsiteY1" fmla="*/ 8226 h 412691"/>
              <a:gd name="connsiteX2" fmla="*/ 326909 w 1697078"/>
              <a:gd name="connsiteY2" fmla="*/ 412691 h 412691"/>
              <a:gd name="connsiteX3" fmla="*/ 0 w 1697078"/>
              <a:gd name="connsiteY3" fmla="*/ 365125 h 412691"/>
              <a:gd name="connsiteX4" fmla="*/ 0 w 1697078"/>
              <a:gd name="connsiteY4" fmla="*/ 0 h 412691"/>
              <a:gd name="connsiteX0" fmla="*/ 0 w 1697078"/>
              <a:gd name="connsiteY0" fmla="*/ 0 h 365125"/>
              <a:gd name="connsiteX1" fmla="*/ 1697078 w 1697078"/>
              <a:gd name="connsiteY1" fmla="*/ 8226 h 365125"/>
              <a:gd name="connsiteX2" fmla="*/ 0 w 1697078"/>
              <a:gd name="connsiteY2" fmla="*/ 365125 h 365125"/>
              <a:gd name="connsiteX3" fmla="*/ 0 w 1697078"/>
              <a:gd name="connsiteY3" fmla="*/ 0 h 365125"/>
            </a:gdLst>
            <a:ahLst/>
            <a:cxnLst>
              <a:cxn ang="0">
                <a:pos x="connsiteX0" y="connsiteY0"/>
              </a:cxn>
              <a:cxn ang="0">
                <a:pos x="connsiteX1" y="connsiteY1"/>
              </a:cxn>
              <a:cxn ang="0">
                <a:pos x="connsiteX2" y="connsiteY2"/>
              </a:cxn>
              <a:cxn ang="0">
                <a:pos x="connsiteX3" y="connsiteY3"/>
              </a:cxn>
            </a:cxnLst>
            <a:rect l="l" t="t" r="r" b="b"/>
            <a:pathLst>
              <a:path w="1697078" h="365125">
                <a:moveTo>
                  <a:pt x="0" y="0"/>
                </a:moveTo>
                <a:lnTo>
                  <a:pt x="1697078" y="8226"/>
                </a:lnTo>
                <a:lnTo>
                  <a:pt x="0" y="365125"/>
                </a:lnTo>
                <a:lnTo>
                  <a:pt x="0" y="0"/>
                </a:lnTo>
                <a:close/>
              </a:path>
            </a:pathLst>
          </a:custGeom>
        </p:spPr>
        <p:txBody>
          <a:bodyPr lIns="0" tIns="0" rIns="0" bIns="0">
            <a:normAutofit/>
          </a:bodyPr>
          <a:lstStyle>
            <a:lvl1pPr>
              <a:defRPr sz="1000">
                <a:solidFill>
                  <a:srgbClr val="FFFFFF"/>
                </a:solidFill>
                <a:latin typeface="+mn-lt"/>
                <a:cs typeface="Arial"/>
              </a:defRPr>
            </a:lvl1pPr>
          </a:lstStyle>
          <a:p>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1284746" y="6129357"/>
            <a:ext cx="646903" cy="501631"/>
          </a:xfrm>
          <a:prstGeom prst="rect">
            <a:avLst/>
          </a:prstGeom>
        </p:spPr>
      </p:pic>
    </p:spTree>
    <p:extLst>
      <p:ext uri="{BB962C8B-B14F-4D97-AF65-F5344CB8AC3E}">
        <p14:creationId xmlns:p14="http://schemas.microsoft.com/office/powerpoint/2010/main" val="2544684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7" name="Rectangle 3"/>
          <p:cNvSpPr/>
          <p:nvPr userDrawn="1"/>
        </p:nvSpPr>
        <p:spPr>
          <a:xfrm>
            <a:off x="-16706" y="-3490"/>
            <a:ext cx="11328170" cy="5912962"/>
          </a:xfrm>
          <a:custGeom>
            <a:avLst/>
            <a:gdLst>
              <a:gd name="connsiteX0" fmla="*/ 0 w 6709251"/>
              <a:gd name="connsiteY0" fmla="*/ 0 h 182880"/>
              <a:gd name="connsiteX1" fmla="*/ 6709251 w 6709251"/>
              <a:gd name="connsiteY1" fmla="*/ 0 h 182880"/>
              <a:gd name="connsiteX2" fmla="*/ 6709251 w 6709251"/>
              <a:gd name="connsiteY2" fmla="*/ 182880 h 182880"/>
              <a:gd name="connsiteX3" fmla="*/ 0 w 6709251"/>
              <a:gd name="connsiteY3" fmla="*/ 182880 h 182880"/>
              <a:gd name="connsiteX4" fmla="*/ 0 w 6709251"/>
              <a:gd name="connsiteY4" fmla="*/ 0 h 182880"/>
              <a:gd name="connsiteX0" fmla="*/ 0 w 7073510"/>
              <a:gd name="connsiteY0" fmla="*/ 0 h 182880"/>
              <a:gd name="connsiteX1" fmla="*/ 7073510 w 7073510"/>
              <a:gd name="connsiteY1" fmla="*/ 0 h 182880"/>
              <a:gd name="connsiteX2" fmla="*/ 6709251 w 7073510"/>
              <a:gd name="connsiteY2" fmla="*/ 182880 h 182880"/>
              <a:gd name="connsiteX3" fmla="*/ 0 w 7073510"/>
              <a:gd name="connsiteY3" fmla="*/ 182880 h 182880"/>
              <a:gd name="connsiteX4" fmla="*/ 0 w 7073510"/>
              <a:gd name="connsiteY4" fmla="*/ 0 h 182880"/>
              <a:gd name="connsiteX0" fmla="*/ 0 w 8658720"/>
              <a:gd name="connsiteY0" fmla="*/ 0 h 182880"/>
              <a:gd name="connsiteX1" fmla="*/ 8658720 w 8658720"/>
              <a:gd name="connsiteY1" fmla="*/ 452 h 182880"/>
              <a:gd name="connsiteX2" fmla="*/ 6709251 w 8658720"/>
              <a:gd name="connsiteY2" fmla="*/ 182880 h 182880"/>
              <a:gd name="connsiteX3" fmla="*/ 0 w 8658720"/>
              <a:gd name="connsiteY3" fmla="*/ 182880 h 182880"/>
              <a:gd name="connsiteX4" fmla="*/ 0 w 8658720"/>
              <a:gd name="connsiteY4" fmla="*/ 0 h 182880"/>
              <a:gd name="connsiteX0" fmla="*/ 0 w 8632078"/>
              <a:gd name="connsiteY0" fmla="*/ 0 h 182880"/>
              <a:gd name="connsiteX1" fmla="*/ 8632078 w 8632078"/>
              <a:gd name="connsiteY1" fmla="*/ 58 h 182880"/>
              <a:gd name="connsiteX2" fmla="*/ 6709251 w 8632078"/>
              <a:gd name="connsiteY2" fmla="*/ 182880 h 182880"/>
              <a:gd name="connsiteX3" fmla="*/ 0 w 8632078"/>
              <a:gd name="connsiteY3" fmla="*/ 182880 h 182880"/>
              <a:gd name="connsiteX4" fmla="*/ 0 w 8632078"/>
              <a:gd name="connsiteY4" fmla="*/ 0 h 182880"/>
              <a:gd name="connsiteX0" fmla="*/ 0 w 8632078"/>
              <a:gd name="connsiteY0" fmla="*/ 0 h 182880"/>
              <a:gd name="connsiteX1" fmla="*/ 8632078 w 8632078"/>
              <a:gd name="connsiteY1" fmla="*/ 58 h 182880"/>
              <a:gd name="connsiteX2" fmla="*/ 5989912 w 8632078"/>
              <a:gd name="connsiteY2" fmla="*/ 182880 h 182880"/>
              <a:gd name="connsiteX3" fmla="*/ 0 w 8632078"/>
              <a:gd name="connsiteY3" fmla="*/ 182880 h 182880"/>
              <a:gd name="connsiteX4" fmla="*/ 0 w 8632078"/>
              <a:gd name="connsiteY4" fmla="*/ 0 h 182880"/>
              <a:gd name="connsiteX0" fmla="*/ 0 w 8632078"/>
              <a:gd name="connsiteY0" fmla="*/ 0 h 183536"/>
              <a:gd name="connsiteX1" fmla="*/ 8632078 w 8632078"/>
              <a:gd name="connsiteY1" fmla="*/ 58 h 183536"/>
              <a:gd name="connsiteX2" fmla="*/ 6554022 w 8632078"/>
              <a:gd name="connsiteY2" fmla="*/ 183536 h 183536"/>
              <a:gd name="connsiteX3" fmla="*/ 0 w 8632078"/>
              <a:gd name="connsiteY3" fmla="*/ 182880 h 183536"/>
              <a:gd name="connsiteX4" fmla="*/ 0 w 8632078"/>
              <a:gd name="connsiteY4" fmla="*/ 0 h 183536"/>
              <a:gd name="connsiteX0" fmla="*/ 0 w 9997958"/>
              <a:gd name="connsiteY0" fmla="*/ 0 h 183536"/>
              <a:gd name="connsiteX1" fmla="*/ 8632078 w 9997958"/>
              <a:gd name="connsiteY1" fmla="*/ 58 h 183536"/>
              <a:gd name="connsiteX2" fmla="*/ 9997946 w 9997958"/>
              <a:gd name="connsiteY2" fmla="*/ 365 h 183536"/>
              <a:gd name="connsiteX3" fmla="*/ 6554022 w 9997958"/>
              <a:gd name="connsiteY3" fmla="*/ 183536 h 183536"/>
              <a:gd name="connsiteX4" fmla="*/ 0 w 9997958"/>
              <a:gd name="connsiteY4" fmla="*/ 182880 h 183536"/>
              <a:gd name="connsiteX5" fmla="*/ 0 w 9997958"/>
              <a:gd name="connsiteY5" fmla="*/ 0 h 183536"/>
              <a:gd name="connsiteX0" fmla="*/ 0 w 9997957"/>
              <a:gd name="connsiteY0" fmla="*/ 0 h 183536"/>
              <a:gd name="connsiteX1" fmla="*/ 8524057 w 9997957"/>
              <a:gd name="connsiteY1" fmla="*/ 20709 h 183536"/>
              <a:gd name="connsiteX2" fmla="*/ 9997946 w 9997957"/>
              <a:gd name="connsiteY2" fmla="*/ 365 h 183536"/>
              <a:gd name="connsiteX3" fmla="*/ 6554022 w 9997957"/>
              <a:gd name="connsiteY3" fmla="*/ 183536 h 183536"/>
              <a:gd name="connsiteX4" fmla="*/ 0 w 9997957"/>
              <a:gd name="connsiteY4" fmla="*/ 182880 h 183536"/>
              <a:gd name="connsiteX5" fmla="*/ 0 w 9997957"/>
              <a:gd name="connsiteY5" fmla="*/ 0 h 183536"/>
              <a:gd name="connsiteX0" fmla="*/ 0 w 9997946"/>
              <a:gd name="connsiteY0" fmla="*/ 0 h 183536"/>
              <a:gd name="connsiteX1" fmla="*/ 9997946 w 9997946"/>
              <a:gd name="connsiteY1" fmla="*/ 365 h 183536"/>
              <a:gd name="connsiteX2" fmla="*/ 6554022 w 9997946"/>
              <a:gd name="connsiteY2" fmla="*/ 183536 h 183536"/>
              <a:gd name="connsiteX3" fmla="*/ 0 w 9997946"/>
              <a:gd name="connsiteY3" fmla="*/ 182880 h 183536"/>
              <a:gd name="connsiteX4" fmla="*/ 0 w 9997946"/>
              <a:gd name="connsiteY4" fmla="*/ 0 h 183536"/>
              <a:gd name="connsiteX0" fmla="*/ 0 w 9997946"/>
              <a:gd name="connsiteY0" fmla="*/ 0 h 183536"/>
              <a:gd name="connsiteX1" fmla="*/ 9997946 w 9997946"/>
              <a:gd name="connsiteY1" fmla="*/ 365 h 183536"/>
              <a:gd name="connsiteX2" fmla="*/ 6554022 w 9997946"/>
              <a:gd name="connsiteY2" fmla="*/ 183536 h 183536"/>
              <a:gd name="connsiteX3" fmla="*/ 0 w 9997946"/>
              <a:gd name="connsiteY3" fmla="*/ 182880 h 183536"/>
              <a:gd name="connsiteX4" fmla="*/ 0 w 9997946"/>
              <a:gd name="connsiteY4" fmla="*/ 0 h 183536"/>
              <a:gd name="connsiteX0" fmla="*/ 0 w 9997946"/>
              <a:gd name="connsiteY0" fmla="*/ 0 h 183536"/>
              <a:gd name="connsiteX1" fmla="*/ 9997946 w 9997946"/>
              <a:gd name="connsiteY1" fmla="*/ 365 h 183536"/>
              <a:gd name="connsiteX2" fmla="*/ 6554022 w 9997946"/>
              <a:gd name="connsiteY2" fmla="*/ 183536 h 183536"/>
              <a:gd name="connsiteX3" fmla="*/ 0 w 9997946"/>
              <a:gd name="connsiteY3" fmla="*/ 182880 h 183536"/>
              <a:gd name="connsiteX4" fmla="*/ 0 w 9997946"/>
              <a:gd name="connsiteY4" fmla="*/ 0 h 183536"/>
              <a:gd name="connsiteX0" fmla="*/ 0 w 9997946"/>
              <a:gd name="connsiteY0" fmla="*/ 0 h 182880"/>
              <a:gd name="connsiteX1" fmla="*/ 9997946 w 9997946"/>
              <a:gd name="connsiteY1" fmla="*/ 365 h 182880"/>
              <a:gd name="connsiteX2" fmla="*/ 6573249 w 9997946"/>
              <a:gd name="connsiteY2" fmla="*/ 182258 h 182880"/>
              <a:gd name="connsiteX3" fmla="*/ 0 w 9997946"/>
              <a:gd name="connsiteY3" fmla="*/ 182880 h 182880"/>
              <a:gd name="connsiteX4" fmla="*/ 0 w 9997946"/>
              <a:gd name="connsiteY4" fmla="*/ 0 h 182880"/>
              <a:gd name="connsiteX0" fmla="*/ 0 w 9997946"/>
              <a:gd name="connsiteY0" fmla="*/ 0 h 182880"/>
              <a:gd name="connsiteX1" fmla="*/ 9997946 w 9997946"/>
              <a:gd name="connsiteY1" fmla="*/ 365 h 182880"/>
              <a:gd name="connsiteX2" fmla="*/ 6565558 w 9997946"/>
              <a:gd name="connsiteY2" fmla="*/ 182848 h 182880"/>
              <a:gd name="connsiteX3" fmla="*/ 0 w 9997946"/>
              <a:gd name="connsiteY3" fmla="*/ 182880 h 182880"/>
              <a:gd name="connsiteX4" fmla="*/ 0 w 9997946"/>
              <a:gd name="connsiteY4" fmla="*/ 0 h 182880"/>
              <a:gd name="connsiteX0" fmla="*/ 0 w 9963338"/>
              <a:gd name="connsiteY0" fmla="*/ 0 h 182880"/>
              <a:gd name="connsiteX1" fmla="*/ 9963338 w 9963338"/>
              <a:gd name="connsiteY1" fmla="*/ 2037 h 182880"/>
              <a:gd name="connsiteX2" fmla="*/ 6565558 w 9963338"/>
              <a:gd name="connsiteY2" fmla="*/ 182848 h 182880"/>
              <a:gd name="connsiteX3" fmla="*/ 0 w 9963338"/>
              <a:gd name="connsiteY3" fmla="*/ 182880 h 182880"/>
              <a:gd name="connsiteX4" fmla="*/ 0 w 9963338"/>
              <a:gd name="connsiteY4" fmla="*/ 0 h 182880"/>
              <a:gd name="connsiteX0" fmla="*/ 0 w 9974874"/>
              <a:gd name="connsiteY0" fmla="*/ 0 h 182880"/>
              <a:gd name="connsiteX1" fmla="*/ 9974874 w 9974874"/>
              <a:gd name="connsiteY1" fmla="*/ 365 h 182880"/>
              <a:gd name="connsiteX2" fmla="*/ 6565558 w 9974874"/>
              <a:gd name="connsiteY2" fmla="*/ 182848 h 182880"/>
              <a:gd name="connsiteX3" fmla="*/ 0 w 9974874"/>
              <a:gd name="connsiteY3" fmla="*/ 182880 h 182880"/>
              <a:gd name="connsiteX4" fmla="*/ 0 w 9974874"/>
              <a:gd name="connsiteY4" fmla="*/ 0 h 182880"/>
              <a:gd name="connsiteX0" fmla="*/ 0 w 9974874"/>
              <a:gd name="connsiteY0" fmla="*/ 0 h 182880"/>
              <a:gd name="connsiteX1" fmla="*/ 9974874 w 9974874"/>
              <a:gd name="connsiteY1" fmla="*/ 365 h 182880"/>
              <a:gd name="connsiteX2" fmla="*/ 6334837 w 9974874"/>
              <a:gd name="connsiteY2" fmla="*/ 182848 h 182880"/>
              <a:gd name="connsiteX3" fmla="*/ 0 w 9974874"/>
              <a:gd name="connsiteY3" fmla="*/ 182880 h 182880"/>
              <a:gd name="connsiteX4" fmla="*/ 0 w 9974874"/>
              <a:gd name="connsiteY4" fmla="*/ 0 h 182880"/>
              <a:gd name="connsiteX0" fmla="*/ 0 w 9984894"/>
              <a:gd name="connsiteY0" fmla="*/ 0 h 182880"/>
              <a:gd name="connsiteX1" fmla="*/ 9984894 w 9984894"/>
              <a:gd name="connsiteY1" fmla="*/ 493 h 182880"/>
              <a:gd name="connsiteX2" fmla="*/ 6334837 w 9984894"/>
              <a:gd name="connsiteY2" fmla="*/ 182848 h 182880"/>
              <a:gd name="connsiteX3" fmla="*/ 0 w 9984894"/>
              <a:gd name="connsiteY3" fmla="*/ 182880 h 182880"/>
              <a:gd name="connsiteX4" fmla="*/ 0 w 9984894"/>
              <a:gd name="connsiteY4" fmla="*/ 0 h 182880"/>
              <a:gd name="connsiteX0" fmla="*/ 0 w 10004935"/>
              <a:gd name="connsiteY0" fmla="*/ 276 h 183156"/>
              <a:gd name="connsiteX1" fmla="*/ 10004935 w 10004935"/>
              <a:gd name="connsiteY1" fmla="*/ 0 h 183156"/>
              <a:gd name="connsiteX2" fmla="*/ 6334837 w 10004935"/>
              <a:gd name="connsiteY2" fmla="*/ 183124 h 183156"/>
              <a:gd name="connsiteX3" fmla="*/ 0 w 10004935"/>
              <a:gd name="connsiteY3" fmla="*/ 183156 h 183156"/>
              <a:gd name="connsiteX4" fmla="*/ 0 w 10004935"/>
              <a:gd name="connsiteY4" fmla="*/ 276 h 183156"/>
              <a:gd name="connsiteX0" fmla="*/ 0 w 10009945"/>
              <a:gd name="connsiteY0" fmla="*/ 0 h 182880"/>
              <a:gd name="connsiteX1" fmla="*/ 10009945 w 10009945"/>
              <a:gd name="connsiteY1" fmla="*/ 5618 h 182880"/>
              <a:gd name="connsiteX2" fmla="*/ 6334837 w 10009945"/>
              <a:gd name="connsiteY2" fmla="*/ 182848 h 182880"/>
              <a:gd name="connsiteX3" fmla="*/ 0 w 10009945"/>
              <a:gd name="connsiteY3" fmla="*/ 182880 h 182880"/>
              <a:gd name="connsiteX4" fmla="*/ 0 w 10009945"/>
              <a:gd name="connsiteY4" fmla="*/ 0 h 182880"/>
              <a:gd name="connsiteX0" fmla="*/ 0 w 10029986"/>
              <a:gd name="connsiteY0" fmla="*/ 20 h 182900"/>
              <a:gd name="connsiteX1" fmla="*/ 10029986 w 10029986"/>
              <a:gd name="connsiteY1" fmla="*/ 0 h 182900"/>
              <a:gd name="connsiteX2" fmla="*/ 6334837 w 10029986"/>
              <a:gd name="connsiteY2" fmla="*/ 182868 h 182900"/>
              <a:gd name="connsiteX3" fmla="*/ 0 w 10029986"/>
              <a:gd name="connsiteY3" fmla="*/ 182900 h 182900"/>
              <a:gd name="connsiteX4" fmla="*/ 0 w 10029986"/>
              <a:gd name="connsiteY4" fmla="*/ 20 h 182900"/>
              <a:gd name="connsiteX0" fmla="*/ 0 w 10029986"/>
              <a:gd name="connsiteY0" fmla="*/ 20 h 182966"/>
              <a:gd name="connsiteX1" fmla="*/ 10029986 w 10029986"/>
              <a:gd name="connsiteY1" fmla="*/ 0 h 182966"/>
              <a:gd name="connsiteX2" fmla="*/ 6454043 w 10029986"/>
              <a:gd name="connsiteY2" fmla="*/ 182966 h 182966"/>
              <a:gd name="connsiteX3" fmla="*/ 0 w 10029986"/>
              <a:gd name="connsiteY3" fmla="*/ 182900 h 182966"/>
              <a:gd name="connsiteX4" fmla="*/ 0 w 10029986"/>
              <a:gd name="connsiteY4" fmla="*/ 20 h 182966"/>
              <a:gd name="connsiteX0" fmla="*/ 0 w 9532583"/>
              <a:gd name="connsiteY0" fmla="*/ 359 h 183305"/>
              <a:gd name="connsiteX1" fmla="*/ 9532583 w 9532583"/>
              <a:gd name="connsiteY1" fmla="*/ 0 h 183305"/>
              <a:gd name="connsiteX2" fmla="*/ 6454043 w 9532583"/>
              <a:gd name="connsiteY2" fmla="*/ 183305 h 183305"/>
              <a:gd name="connsiteX3" fmla="*/ 0 w 9532583"/>
              <a:gd name="connsiteY3" fmla="*/ 183239 h 183305"/>
              <a:gd name="connsiteX4" fmla="*/ 0 w 9532583"/>
              <a:gd name="connsiteY4" fmla="*/ 359 h 183305"/>
              <a:gd name="connsiteX0" fmla="*/ 0 w 9532583"/>
              <a:gd name="connsiteY0" fmla="*/ 359 h 183239"/>
              <a:gd name="connsiteX1" fmla="*/ 9532583 w 9532583"/>
              <a:gd name="connsiteY1" fmla="*/ 0 h 183239"/>
              <a:gd name="connsiteX2" fmla="*/ 6861912 w 9532583"/>
              <a:gd name="connsiteY2" fmla="*/ 182966 h 183239"/>
              <a:gd name="connsiteX3" fmla="*/ 0 w 9532583"/>
              <a:gd name="connsiteY3" fmla="*/ 183239 h 183239"/>
              <a:gd name="connsiteX4" fmla="*/ 0 w 9532583"/>
              <a:gd name="connsiteY4" fmla="*/ 359 h 183239"/>
              <a:gd name="connsiteX0" fmla="*/ 0 w 9532583"/>
              <a:gd name="connsiteY0" fmla="*/ 359 h 183239"/>
              <a:gd name="connsiteX1" fmla="*/ 9532583 w 9532583"/>
              <a:gd name="connsiteY1" fmla="*/ 0 h 183239"/>
              <a:gd name="connsiteX2" fmla="*/ 7090717 w 9532583"/>
              <a:gd name="connsiteY2" fmla="*/ 174149 h 183239"/>
              <a:gd name="connsiteX3" fmla="*/ 0 w 9532583"/>
              <a:gd name="connsiteY3" fmla="*/ 183239 h 183239"/>
              <a:gd name="connsiteX4" fmla="*/ 0 w 9532583"/>
              <a:gd name="connsiteY4" fmla="*/ 359 h 183239"/>
              <a:gd name="connsiteX0" fmla="*/ 0 w 9532583"/>
              <a:gd name="connsiteY0" fmla="*/ 359 h 183305"/>
              <a:gd name="connsiteX1" fmla="*/ 9532583 w 9532583"/>
              <a:gd name="connsiteY1" fmla="*/ 0 h 183305"/>
              <a:gd name="connsiteX2" fmla="*/ 6842017 w 9532583"/>
              <a:gd name="connsiteY2" fmla="*/ 183305 h 183305"/>
              <a:gd name="connsiteX3" fmla="*/ 0 w 9532583"/>
              <a:gd name="connsiteY3" fmla="*/ 183239 h 183305"/>
              <a:gd name="connsiteX4" fmla="*/ 0 w 9532583"/>
              <a:gd name="connsiteY4" fmla="*/ 359 h 183305"/>
              <a:gd name="connsiteX0" fmla="*/ 0 w 9532583"/>
              <a:gd name="connsiteY0" fmla="*/ 359 h 183239"/>
              <a:gd name="connsiteX1" fmla="*/ 9532583 w 9532583"/>
              <a:gd name="connsiteY1" fmla="*/ 0 h 183239"/>
              <a:gd name="connsiteX2" fmla="*/ 6886781 w 9532583"/>
              <a:gd name="connsiteY2" fmla="*/ 180083 h 183239"/>
              <a:gd name="connsiteX3" fmla="*/ 0 w 9532583"/>
              <a:gd name="connsiteY3" fmla="*/ 183239 h 183239"/>
              <a:gd name="connsiteX4" fmla="*/ 0 w 9532583"/>
              <a:gd name="connsiteY4" fmla="*/ 359 h 183239"/>
              <a:gd name="connsiteX0" fmla="*/ 0 w 9532583"/>
              <a:gd name="connsiteY0" fmla="*/ 359 h 183305"/>
              <a:gd name="connsiteX1" fmla="*/ 9532583 w 9532583"/>
              <a:gd name="connsiteY1" fmla="*/ 0 h 183305"/>
              <a:gd name="connsiteX2" fmla="*/ 6837043 w 9532583"/>
              <a:gd name="connsiteY2" fmla="*/ 183305 h 183305"/>
              <a:gd name="connsiteX3" fmla="*/ 0 w 9532583"/>
              <a:gd name="connsiteY3" fmla="*/ 183239 h 183305"/>
              <a:gd name="connsiteX4" fmla="*/ 0 w 9532583"/>
              <a:gd name="connsiteY4" fmla="*/ 359 h 183305"/>
              <a:gd name="connsiteX0" fmla="*/ 0 w 9509505"/>
              <a:gd name="connsiteY0" fmla="*/ 0 h 182946"/>
              <a:gd name="connsiteX1" fmla="*/ 9509505 w 9509505"/>
              <a:gd name="connsiteY1" fmla="*/ 34 h 182946"/>
              <a:gd name="connsiteX2" fmla="*/ 6837043 w 9509505"/>
              <a:gd name="connsiteY2" fmla="*/ 182946 h 182946"/>
              <a:gd name="connsiteX3" fmla="*/ 0 w 9509505"/>
              <a:gd name="connsiteY3" fmla="*/ 182880 h 182946"/>
              <a:gd name="connsiteX4" fmla="*/ 0 w 9509505"/>
              <a:gd name="connsiteY4" fmla="*/ 0 h 182946"/>
              <a:gd name="connsiteX0" fmla="*/ 0 w 10261036"/>
              <a:gd name="connsiteY0" fmla="*/ 225 h 182912"/>
              <a:gd name="connsiteX1" fmla="*/ 10261036 w 10261036"/>
              <a:gd name="connsiteY1" fmla="*/ 0 h 182912"/>
              <a:gd name="connsiteX2" fmla="*/ 7588574 w 10261036"/>
              <a:gd name="connsiteY2" fmla="*/ 182912 h 182912"/>
              <a:gd name="connsiteX3" fmla="*/ 751531 w 10261036"/>
              <a:gd name="connsiteY3" fmla="*/ 182846 h 182912"/>
              <a:gd name="connsiteX4" fmla="*/ 0 w 10261036"/>
              <a:gd name="connsiteY4" fmla="*/ 225 h 182912"/>
              <a:gd name="connsiteX0" fmla="*/ 0 w 10261036"/>
              <a:gd name="connsiteY0" fmla="*/ 225 h 182912"/>
              <a:gd name="connsiteX1" fmla="*/ 10261036 w 10261036"/>
              <a:gd name="connsiteY1" fmla="*/ 0 h 182912"/>
              <a:gd name="connsiteX2" fmla="*/ 7588574 w 10261036"/>
              <a:gd name="connsiteY2" fmla="*/ 182912 h 182912"/>
              <a:gd name="connsiteX3" fmla="*/ 91094 w 10261036"/>
              <a:gd name="connsiteY3" fmla="*/ 177411 h 182912"/>
              <a:gd name="connsiteX4" fmla="*/ 0 w 10261036"/>
              <a:gd name="connsiteY4" fmla="*/ 225 h 182912"/>
              <a:gd name="connsiteX0" fmla="*/ 7591 w 10268627"/>
              <a:gd name="connsiteY0" fmla="*/ 225 h 183105"/>
              <a:gd name="connsiteX1" fmla="*/ 10268627 w 10268627"/>
              <a:gd name="connsiteY1" fmla="*/ 0 h 183105"/>
              <a:gd name="connsiteX2" fmla="*/ 7596165 w 10268627"/>
              <a:gd name="connsiteY2" fmla="*/ 182912 h 183105"/>
              <a:gd name="connsiteX3" fmla="*/ 0 w 10268627"/>
              <a:gd name="connsiteY3" fmla="*/ 183105 h 183105"/>
              <a:gd name="connsiteX4" fmla="*/ 7591 w 10268627"/>
              <a:gd name="connsiteY4" fmla="*/ 225 h 183105"/>
              <a:gd name="connsiteX0" fmla="*/ 630072 w 10268627"/>
              <a:gd name="connsiteY0" fmla="*/ 15494 h 183105"/>
              <a:gd name="connsiteX1" fmla="*/ 10268627 w 10268627"/>
              <a:gd name="connsiteY1" fmla="*/ 0 h 183105"/>
              <a:gd name="connsiteX2" fmla="*/ 7596165 w 10268627"/>
              <a:gd name="connsiteY2" fmla="*/ 182912 h 183105"/>
              <a:gd name="connsiteX3" fmla="*/ 0 w 10268627"/>
              <a:gd name="connsiteY3" fmla="*/ 183105 h 183105"/>
              <a:gd name="connsiteX4" fmla="*/ 630072 w 10268627"/>
              <a:gd name="connsiteY4" fmla="*/ 15494 h 183105"/>
              <a:gd name="connsiteX0" fmla="*/ 0 w 10268627"/>
              <a:gd name="connsiteY0" fmla="*/ 0 h 183139"/>
              <a:gd name="connsiteX1" fmla="*/ 10268627 w 10268627"/>
              <a:gd name="connsiteY1" fmla="*/ 34 h 183139"/>
              <a:gd name="connsiteX2" fmla="*/ 7596165 w 10268627"/>
              <a:gd name="connsiteY2" fmla="*/ 182946 h 183139"/>
              <a:gd name="connsiteX3" fmla="*/ 0 w 10268627"/>
              <a:gd name="connsiteY3" fmla="*/ 183139 h 183139"/>
              <a:gd name="connsiteX4" fmla="*/ 0 w 10268627"/>
              <a:gd name="connsiteY4" fmla="*/ 0 h 183139"/>
              <a:gd name="connsiteX0" fmla="*/ 0 w 10292666"/>
              <a:gd name="connsiteY0" fmla="*/ 0 h 183139"/>
              <a:gd name="connsiteX1" fmla="*/ 10292666 w 10292666"/>
              <a:gd name="connsiteY1" fmla="*/ 34 h 183139"/>
              <a:gd name="connsiteX2" fmla="*/ 7596165 w 10292666"/>
              <a:gd name="connsiteY2" fmla="*/ 182946 h 183139"/>
              <a:gd name="connsiteX3" fmla="*/ 0 w 10292666"/>
              <a:gd name="connsiteY3" fmla="*/ 183139 h 183139"/>
              <a:gd name="connsiteX4" fmla="*/ 0 w 10292666"/>
              <a:gd name="connsiteY4" fmla="*/ 0 h 183139"/>
              <a:gd name="connsiteX0" fmla="*/ 0 w 10292666"/>
              <a:gd name="connsiteY0" fmla="*/ 0 h 183139"/>
              <a:gd name="connsiteX1" fmla="*/ 10292666 w 10292666"/>
              <a:gd name="connsiteY1" fmla="*/ 34 h 183139"/>
              <a:gd name="connsiteX2" fmla="*/ 7590396 w 10292666"/>
              <a:gd name="connsiteY2" fmla="*/ 182848 h 183139"/>
              <a:gd name="connsiteX3" fmla="*/ 0 w 10292666"/>
              <a:gd name="connsiteY3" fmla="*/ 183139 h 183139"/>
              <a:gd name="connsiteX4" fmla="*/ 0 w 10292666"/>
              <a:gd name="connsiteY4" fmla="*/ 0 h 183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92666" h="183139">
                <a:moveTo>
                  <a:pt x="0" y="0"/>
                </a:moveTo>
                <a:lnTo>
                  <a:pt x="10292666" y="34"/>
                </a:lnTo>
                <a:lnTo>
                  <a:pt x="7590396" y="182848"/>
                </a:lnTo>
                <a:lnTo>
                  <a:pt x="0" y="183139"/>
                </a:lnTo>
                <a:lnTo>
                  <a:pt x="0" y="0"/>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9C4343-C115-504A-8D4F-0B17318D4A48}" type="slidenum">
              <a:rPr lang="en-US" smtClean="0"/>
              <a:t>‹#›</a:t>
            </a:fld>
            <a:endParaRPr lang="en-US" dirty="0"/>
          </a:p>
        </p:txBody>
      </p:sp>
      <p:sp>
        <p:nvSpPr>
          <p:cNvPr id="8" name="Title 1"/>
          <p:cNvSpPr>
            <a:spLocks noGrp="1"/>
          </p:cNvSpPr>
          <p:nvPr>
            <p:ph type="ctrTitle"/>
          </p:nvPr>
        </p:nvSpPr>
        <p:spPr>
          <a:xfrm>
            <a:off x="265175" y="1820863"/>
            <a:ext cx="9192300" cy="1096062"/>
          </a:xfrm>
        </p:spPr>
        <p:txBody>
          <a:bodyPr>
            <a:normAutofit/>
          </a:bodyPr>
          <a:lstStyle>
            <a:lvl1pPr>
              <a:defRPr>
                <a:solidFill>
                  <a:schemeClr val="bg1"/>
                </a:solidFill>
              </a:defRPr>
            </a:lvl1pPr>
          </a:lstStyle>
          <a:p>
            <a:r>
              <a:rPr lang="en-US" dirty="0"/>
              <a:t>Click to edit Master title style</a:t>
            </a:r>
          </a:p>
        </p:txBody>
      </p:sp>
      <p:sp>
        <p:nvSpPr>
          <p:cNvPr id="9" name="Subtitle 2"/>
          <p:cNvSpPr>
            <a:spLocks noGrp="1"/>
          </p:cNvSpPr>
          <p:nvPr>
            <p:ph type="subTitle" idx="1"/>
          </p:nvPr>
        </p:nvSpPr>
        <p:spPr>
          <a:xfrm>
            <a:off x="265175" y="2923519"/>
            <a:ext cx="8744077" cy="847633"/>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Rectangle 3"/>
          <p:cNvSpPr/>
          <p:nvPr userDrawn="1"/>
        </p:nvSpPr>
        <p:spPr>
          <a:xfrm flipH="1">
            <a:off x="8286891" y="-7526"/>
            <a:ext cx="3910289" cy="5909088"/>
          </a:xfrm>
          <a:custGeom>
            <a:avLst/>
            <a:gdLst>
              <a:gd name="connsiteX0" fmla="*/ 0 w 6709251"/>
              <a:gd name="connsiteY0" fmla="*/ 0 h 182880"/>
              <a:gd name="connsiteX1" fmla="*/ 6709251 w 6709251"/>
              <a:gd name="connsiteY1" fmla="*/ 0 h 182880"/>
              <a:gd name="connsiteX2" fmla="*/ 6709251 w 6709251"/>
              <a:gd name="connsiteY2" fmla="*/ 182880 h 182880"/>
              <a:gd name="connsiteX3" fmla="*/ 0 w 6709251"/>
              <a:gd name="connsiteY3" fmla="*/ 182880 h 182880"/>
              <a:gd name="connsiteX4" fmla="*/ 0 w 6709251"/>
              <a:gd name="connsiteY4" fmla="*/ 0 h 182880"/>
              <a:gd name="connsiteX0" fmla="*/ 0 w 7073510"/>
              <a:gd name="connsiteY0" fmla="*/ 0 h 182880"/>
              <a:gd name="connsiteX1" fmla="*/ 7073510 w 7073510"/>
              <a:gd name="connsiteY1" fmla="*/ 0 h 182880"/>
              <a:gd name="connsiteX2" fmla="*/ 6709251 w 7073510"/>
              <a:gd name="connsiteY2" fmla="*/ 182880 h 182880"/>
              <a:gd name="connsiteX3" fmla="*/ 0 w 7073510"/>
              <a:gd name="connsiteY3" fmla="*/ 182880 h 182880"/>
              <a:gd name="connsiteX4" fmla="*/ 0 w 7073510"/>
              <a:gd name="connsiteY4" fmla="*/ 0 h 182880"/>
              <a:gd name="connsiteX0" fmla="*/ 0 w 8658720"/>
              <a:gd name="connsiteY0" fmla="*/ 0 h 182880"/>
              <a:gd name="connsiteX1" fmla="*/ 8658720 w 8658720"/>
              <a:gd name="connsiteY1" fmla="*/ 452 h 182880"/>
              <a:gd name="connsiteX2" fmla="*/ 6709251 w 8658720"/>
              <a:gd name="connsiteY2" fmla="*/ 182880 h 182880"/>
              <a:gd name="connsiteX3" fmla="*/ 0 w 8658720"/>
              <a:gd name="connsiteY3" fmla="*/ 182880 h 182880"/>
              <a:gd name="connsiteX4" fmla="*/ 0 w 8658720"/>
              <a:gd name="connsiteY4" fmla="*/ 0 h 182880"/>
              <a:gd name="connsiteX0" fmla="*/ 0 w 8632078"/>
              <a:gd name="connsiteY0" fmla="*/ 0 h 182880"/>
              <a:gd name="connsiteX1" fmla="*/ 8632078 w 8632078"/>
              <a:gd name="connsiteY1" fmla="*/ 58 h 182880"/>
              <a:gd name="connsiteX2" fmla="*/ 6709251 w 8632078"/>
              <a:gd name="connsiteY2" fmla="*/ 182880 h 182880"/>
              <a:gd name="connsiteX3" fmla="*/ 0 w 8632078"/>
              <a:gd name="connsiteY3" fmla="*/ 182880 h 182880"/>
              <a:gd name="connsiteX4" fmla="*/ 0 w 8632078"/>
              <a:gd name="connsiteY4" fmla="*/ 0 h 182880"/>
              <a:gd name="connsiteX0" fmla="*/ 0 w 8632078"/>
              <a:gd name="connsiteY0" fmla="*/ 0 h 182880"/>
              <a:gd name="connsiteX1" fmla="*/ 8632078 w 8632078"/>
              <a:gd name="connsiteY1" fmla="*/ 58 h 182880"/>
              <a:gd name="connsiteX2" fmla="*/ 5989912 w 8632078"/>
              <a:gd name="connsiteY2" fmla="*/ 182880 h 182880"/>
              <a:gd name="connsiteX3" fmla="*/ 0 w 8632078"/>
              <a:gd name="connsiteY3" fmla="*/ 182880 h 182880"/>
              <a:gd name="connsiteX4" fmla="*/ 0 w 8632078"/>
              <a:gd name="connsiteY4" fmla="*/ 0 h 182880"/>
              <a:gd name="connsiteX0" fmla="*/ 0 w 8632078"/>
              <a:gd name="connsiteY0" fmla="*/ 0 h 183536"/>
              <a:gd name="connsiteX1" fmla="*/ 8632078 w 8632078"/>
              <a:gd name="connsiteY1" fmla="*/ 58 h 183536"/>
              <a:gd name="connsiteX2" fmla="*/ 6554022 w 8632078"/>
              <a:gd name="connsiteY2" fmla="*/ 183536 h 183536"/>
              <a:gd name="connsiteX3" fmla="*/ 0 w 8632078"/>
              <a:gd name="connsiteY3" fmla="*/ 182880 h 183536"/>
              <a:gd name="connsiteX4" fmla="*/ 0 w 8632078"/>
              <a:gd name="connsiteY4" fmla="*/ 0 h 183536"/>
              <a:gd name="connsiteX0" fmla="*/ 0 w 9997958"/>
              <a:gd name="connsiteY0" fmla="*/ 0 h 183536"/>
              <a:gd name="connsiteX1" fmla="*/ 8632078 w 9997958"/>
              <a:gd name="connsiteY1" fmla="*/ 58 h 183536"/>
              <a:gd name="connsiteX2" fmla="*/ 9997946 w 9997958"/>
              <a:gd name="connsiteY2" fmla="*/ 365 h 183536"/>
              <a:gd name="connsiteX3" fmla="*/ 6554022 w 9997958"/>
              <a:gd name="connsiteY3" fmla="*/ 183536 h 183536"/>
              <a:gd name="connsiteX4" fmla="*/ 0 w 9997958"/>
              <a:gd name="connsiteY4" fmla="*/ 182880 h 183536"/>
              <a:gd name="connsiteX5" fmla="*/ 0 w 9997958"/>
              <a:gd name="connsiteY5" fmla="*/ 0 h 183536"/>
              <a:gd name="connsiteX0" fmla="*/ 0 w 9997957"/>
              <a:gd name="connsiteY0" fmla="*/ 0 h 183536"/>
              <a:gd name="connsiteX1" fmla="*/ 8524057 w 9997957"/>
              <a:gd name="connsiteY1" fmla="*/ 20709 h 183536"/>
              <a:gd name="connsiteX2" fmla="*/ 9997946 w 9997957"/>
              <a:gd name="connsiteY2" fmla="*/ 365 h 183536"/>
              <a:gd name="connsiteX3" fmla="*/ 6554022 w 9997957"/>
              <a:gd name="connsiteY3" fmla="*/ 183536 h 183536"/>
              <a:gd name="connsiteX4" fmla="*/ 0 w 9997957"/>
              <a:gd name="connsiteY4" fmla="*/ 182880 h 183536"/>
              <a:gd name="connsiteX5" fmla="*/ 0 w 9997957"/>
              <a:gd name="connsiteY5" fmla="*/ 0 h 183536"/>
              <a:gd name="connsiteX0" fmla="*/ 0 w 9997946"/>
              <a:gd name="connsiteY0" fmla="*/ 0 h 183536"/>
              <a:gd name="connsiteX1" fmla="*/ 9997946 w 9997946"/>
              <a:gd name="connsiteY1" fmla="*/ 365 h 183536"/>
              <a:gd name="connsiteX2" fmla="*/ 6554022 w 9997946"/>
              <a:gd name="connsiteY2" fmla="*/ 183536 h 183536"/>
              <a:gd name="connsiteX3" fmla="*/ 0 w 9997946"/>
              <a:gd name="connsiteY3" fmla="*/ 182880 h 183536"/>
              <a:gd name="connsiteX4" fmla="*/ 0 w 9997946"/>
              <a:gd name="connsiteY4" fmla="*/ 0 h 183536"/>
              <a:gd name="connsiteX0" fmla="*/ 0 w 9997946"/>
              <a:gd name="connsiteY0" fmla="*/ 0 h 183536"/>
              <a:gd name="connsiteX1" fmla="*/ 9997946 w 9997946"/>
              <a:gd name="connsiteY1" fmla="*/ 365 h 183536"/>
              <a:gd name="connsiteX2" fmla="*/ 6554022 w 9997946"/>
              <a:gd name="connsiteY2" fmla="*/ 183536 h 183536"/>
              <a:gd name="connsiteX3" fmla="*/ 0 w 9997946"/>
              <a:gd name="connsiteY3" fmla="*/ 182880 h 183536"/>
              <a:gd name="connsiteX4" fmla="*/ 0 w 9997946"/>
              <a:gd name="connsiteY4" fmla="*/ 0 h 183536"/>
              <a:gd name="connsiteX0" fmla="*/ 0 w 9997946"/>
              <a:gd name="connsiteY0" fmla="*/ 0 h 183536"/>
              <a:gd name="connsiteX1" fmla="*/ 9997946 w 9997946"/>
              <a:gd name="connsiteY1" fmla="*/ 365 h 183536"/>
              <a:gd name="connsiteX2" fmla="*/ 6554022 w 9997946"/>
              <a:gd name="connsiteY2" fmla="*/ 183536 h 183536"/>
              <a:gd name="connsiteX3" fmla="*/ 0 w 9997946"/>
              <a:gd name="connsiteY3" fmla="*/ 182880 h 183536"/>
              <a:gd name="connsiteX4" fmla="*/ 0 w 9997946"/>
              <a:gd name="connsiteY4" fmla="*/ 0 h 183536"/>
              <a:gd name="connsiteX0" fmla="*/ 0 w 9997946"/>
              <a:gd name="connsiteY0" fmla="*/ 0 h 182880"/>
              <a:gd name="connsiteX1" fmla="*/ 9997946 w 9997946"/>
              <a:gd name="connsiteY1" fmla="*/ 365 h 182880"/>
              <a:gd name="connsiteX2" fmla="*/ 6573249 w 9997946"/>
              <a:gd name="connsiteY2" fmla="*/ 182258 h 182880"/>
              <a:gd name="connsiteX3" fmla="*/ 0 w 9997946"/>
              <a:gd name="connsiteY3" fmla="*/ 182880 h 182880"/>
              <a:gd name="connsiteX4" fmla="*/ 0 w 9997946"/>
              <a:gd name="connsiteY4" fmla="*/ 0 h 182880"/>
              <a:gd name="connsiteX0" fmla="*/ 0 w 9997946"/>
              <a:gd name="connsiteY0" fmla="*/ 0 h 182880"/>
              <a:gd name="connsiteX1" fmla="*/ 9997946 w 9997946"/>
              <a:gd name="connsiteY1" fmla="*/ 365 h 182880"/>
              <a:gd name="connsiteX2" fmla="*/ 6565558 w 9997946"/>
              <a:gd name="connsiteY2" fmla="*/ 182848 h 182880"/>
              <a:gd name="connsiteX3" fmla="*/ 0 w 9997946"/>
              <a:gd name="connsiteY3" fmla="*/ 182880 h 182880"/>
              <a:gd name="connsiteX4" fmla="*/ 0 w 9997946"/>
              <a:gd name="connsiteY4" fmla="*/ 0 h 182880"/>
              <a:gd name="connsiteX0" fmla="*/ 0 w 9963338"/>
              <a:gd name="connsiteY0" fmla="*/ 0 h 182880"/>
              <a:gd name="connsiteX1" fmla="*/ 9963338 w 9963338"/>
              <a:gd name="connsiteY1" fmla="*/ 2037 h 182880"/>
              <a:gd name="connsiteX2" fmla="*/ 6565558 w 9963338"/>
              <a:gd name="connsiteY2" fmla="*/ 182848 h 182880"/>
              <a:gd name="connsiteX3" fmla="*/ 0 w 9963338"/>
              <a:gd name="connsiteY3" fmla="*/ 182880 h 182880"/>
              <a:gd name="connsiteX4" fmla="*/ 0 w 9963338"/>
              <a:gd name="connsiteY4" fmla="*/ 0 h 182880"/>
              <a:gd name="connsiteX0" fmla="*/ 0 w 9974874"/>
              <a:gd name="connsiteY0" fmla="*/ 0 h 182880"/>
              <a:gd name="connsiteX1" fmla="*/ 9974874 w 9974874"/>
              <a:gd name="connsiteY1" fmla="*/ 365 h 182880"/>
              <a:gd name="connsiteX2" fmla="*/ 6565558 w 9974874"/>
              <a:gd name="connsiteY2" fmla="*/ 182848 h 182880"/>
              <a:gd name="connsiteX3" fmla="*/ 0 w 9974874"/>
              <a:gd name="connsiteY3" fmla="*/ 182880 h 182880"/>
              <a:gd name="connsiteX4" fmla="*/ 0 w 9974874"/>
              <a:gd name="connsiteY4" fmla="*/ 0 h 182880"/>
              <a:gd name="connsiteX0" fmla="*/ 0 w 9974874"/>
              <a:gd name="connsiteY0" fmla="*/ 0 h 182880"/>
              <a:gd name="connsiteX1" fmla="*/ 9974874 w 9974874"/>
              <a:gd name="connsiteY1" fmla="*/ 365 h 182880"/>
              <a:gd name="connsiteX2" fmla="*/ 6334837 w 9974874"/>
              <a:gd name="connsiteY2" fmla="*/ 182848 h 182880"/>
              <a:gd name="connsiteX3" fmla="*/ 0 w 9974874"/>
              <a:gd name="connsiteY3" fmla="*/ 182880 h 182880"/>
              <a:gd name="connsiteX4" fmla="*/ 0 w 9974874"/>
              <a:gd name="connsiteY4" fmla="*/ 0 h 182880"/>
              <a:gd name="connsiteX0" fmla="*/ 0 w 9984894"/>
              <a:gd name="connsiteY0" fmla="*/ 0 h 182880"/>
              <a:gd name="connsiteX1" fmla="*/ 9984894 w 9984894"/>
              <a:gd name="connsiteY1" fmla="*/ 493 h 182880"/>
              <a:gd name="connsiteX2" fmla="*/ 6334837 w 9984894"/>
              <a:gd name="connsiteY2" fmla="*/ 182848 h 182880"/>
              <a:gd name="connsiteX3" fmla="*/ 0 w 9984894"/>
              <a:gd name="connsiteY3" fmla="*/ 182880 h 182880"/>
              <a:gd name="connsiteX4" fmla="*/ 0 w 9984894"/>
              <a:gd name="connsiteY4" fmla="*/ 0 h 182880"/>
              <a:gd name="connsiteX0" fmla="*/ 0 w 10004935"/>
              <a:gd name="connsiteY0" fmla="*/ 276 h 183156"/>
              <a:gd name="connsiteX1" fmla="*/ 10004935 w 10004935"/>
              <a:gd name="connsiteY1" fmla="*/ 0 h 183156"/>
              <a:gd name="connsiteX2" fmla="*/ 6334837 w 10004935"/>
              <a:gd name="connsiteY2" fmla="*/ 183124 h 183156"/>
              <a:gd name="connsiteX3" fmla="*/ 0 w 10004935"/>
              <a:gd name="connsiteY3" fmla="*/ 183156 h 183156"/>
              <a:gd name="connsiteX4" fmla="*/ 0 w 10004935"/>
              <a:gd name="connsiteY4" fmla="*/ 276 h 183156"/>
              <a:gd name="connsiteX0" fmla="*/ 0 w 10009945"/>
              <a:gd name="connsiteY0" fmla="*/ 0 h 182880"/>
              <a:gd name="connsiteX1" fmla="*/ 10009945 w 10009945"/>
              <a:gd name="connsiteY1" fmla="*/ 5618 h 182880"/>
              <a:gd name="connsiteX2" fmla="*/ 6334837 w 10009945"/>
              <a:gd name="connsiteY2" fmla="*/ 182848 h 182880"/>
              <a:gd name="connsiteX3" fmla="*/ 0 w 10009945"/>
              <a:gd name="connsiteY3" fmla="*/ 182880 h 182880"/>
              <a:gd name="connsiteX4" fmla="*/ 0 w 10009945"/>
              <a:gd name="connsiteY4" fmla="*/ 0 h 182880"/>
              <a:gd name="connsiteX0" fmla="*/ 0 w 10029986"/>
              <a:gd name="connsiteY0" fmla="*/ 20 h 182900"/>
              <a:gd name="connsiteX1" fmla="*/ 10029986 w 10029986"/>
              <a:gd name="connsiteY1" fmla="*/ 0 h 182900"/>
              <a:gd name="connsiteX2" fmla="*/ 6334837 w 10029986"/>
              <a:gd name="connsiteY2" fmla="*/ 182868 h 182900"/>
              <a:gd name="connsiteX3" fmla="*/ 0 w 10029986"/>
              <a:gd name="connsiteY3" fmla="*/ 182900 h 182900"/>
              <a:gd name="connsiteX4" fmla="*/ 0 w 10029986"/>
              <a:gd name="connsiteY4" fmla="*/ 20 h 182900"/>
              <a:gd name="connsiteX0" fmla="*/ 0 w 119726974"/>
              <a:gd name="connsiteY0" fmla="*/ 20 h 183143"/>
              <a:gd name="connsiteX1" fmla="*/ 10029986 w 119726974"/>
              <a:gd name="connsiteY1" fmla="*/ 0 h 183143"/>
              <a:gd name="connsiteX2" fmla="*/ 119726974 w 119726974"/>
              <a:gd name="connsiteY2" fmla="*/ 183143 h 183143"/>
              <a:gd name="connsiteX3" fmla="*/ 0 w 119726974"/>
              <a:gd name="connsiteY3" fmla="*/ 182900 h 183143"/>
              <a:gd name="connsiteX4" fmla="*/ 0 w 119726974"/>
              <a:gd name="connsiteY4" fmla="*/ 20 h 183143"/>
              <a:gd name="connsiteX0" fmla="*/ 0 w 119726974"/>
              <a:gd name="connsiteY0" fmla="*/ 118 h 183241"/>
              <a:gd name="connsiteX1" fmla="*/ 26380906 w 119726974"/>
              <a:gd name="connsiteY1" fmla="*/ 0 h 183241"/>
              <a:gd name="connsiteX2" fmla="*/ 119726974 w 119726974"/>
              <a:gd name="connsiteY2" fmla="*/ 183241 h 183241"/>
              <a:gd name="connsiteX3" fmla="*/ 0 w 119726974"/>
              <a:gd name="connsiteY3" fmla="*/ 182998 h 183241"/>
              <a:gd name="connsiteX4" fmla="*/ 0 w 119726974"/>
              <a:gd name="connsiteY4" fmla="*/ 118 h 183241"/>
              <a:gd name="connsiteX0" fmla="*/ 0 w 119243219"/>
              <a:gd name="connsiteY0" fmla="*/ 118 h 182998"/>
              <a:gd name="connsiteX1" fmla="*/ 26380906 w 119243219"/>
              <a:gd name="connsiteY1" fmla="*/ 0 h 182998"/>
              <a:gd name="connsiteX2" fmla="*/ 119243219 w 119243219"/>
              <a:gd name="connsiteY2" fmla="*/ 182356 h 182998"/>
              <a:gd name="connsiteX3" fmla="*/ 0 w 119243219"/>
              <a:gd name="connsiteY3" fmla="*/ 182998 h 182998"/>
              <a:gd name="connsiteX4" fmla="*/ 0 w 119243219"/>
              <a:gd name="connsiteY4" fmla="*/ 118 h 182998"/>
              <a:gd name="connsiteX0" fmla="*/ 0 w 118952966"/>
              <a:gd name="connsiteY0" fmla="*/ 118 h 182998"/>
              <a:gd name="connsiteX1" fmla="*/ 26380906 w 118952966"/>
              <a:gd name="connsiteY1" fmla="*/ 0 h 182998"/>
              <a:gd name="connsiteX2" fmla="*/ 118952966 w 118952966"/>
              <a:gd name="connsiteY2" fmla="*/ 180881 h 182998"/>
              <a:gd name="connsiteX3" fmla="*/ 0 w 118952966"/>
              <a:gd name="connsiteY3" fmla="*/ 182998 h 182998"/>
              <a:gd name="connsiteX4" fmla="*/ 0 w 118952966"/>
              <a:gd name="connsiteY4" fmla="*/ 118 h 182998"/>
              <a:gd name="connsiteX0" fmla="*/ 0 w 119436721"/>
              <a:gd name="connsiteY0" fmla="*/ 118 h 183044"/>
              <a:gd name="connsiteX1" fmla="*/ 26380906 w 119436721"/>
              <a:gd name="connsiteY1" fmla="*/ 0 h 183044"/>
              <a:gd name="connsiteX2" fmla="*/ 119436721 w 119436721"/>
              <a:gd name="connsiteY2" fmla="*/ 183044 h 183044"/>
              <a:gd name="connsiteX3" fmla="*/ 0 w 119436721"/>
              <a:gd name="connsiteY3" fmla="*/ 182998 h 183044"/>
              <a:gd name="connsiteX4" fmla="*/ 0 w 119436721"/>
              <a:gd name="connsiteY4" fmla="*/ 118 h 183044"/>
              <a:gd name="connsiteX0" fmla="*/ 0 w 119436721"/>
              <a:gd name="connsiteY0" fmla="*/ 0 h 182926"/>
              <a:gd name="connsiteX1" fmla="*/ 40647838 w 119436721"/>
              <a:gd name="connsiteY1" fmla="*/ 899 h 182926"/>
              <a:gd name="connsiteX2" fmla="*/ 119436721 w 119436721"/>
              <a:gd name="connsiteY2" fmla="*/ 182926 h 182926"/>
              <a:gd name="connsiteX3" fmla="*/ 0 w 119436721"/>
              <a:gd name="connsiteY3" fmla="*/ 182880 h 182926"/>
              <a:gd name="connsiteX4" fmla="*/ 0 w 119436721"/>
              <a:gd name="connsiteY4" fmla="*/ 0 h 182926"/>
              <a:gd name="connsiteX0" fmla="*/ 0 w 92654956"/>
              <a:gd name="connsiteY0" fmla="*/ 0 h 182880"/>
              <a:gd name="connsiteX1" fmla="*/ 40647838 w 92654956"/>
              <a:gd name="connsiteY1" fmla="*/ 899 h 182880"/>
              <a:gd name="connsiteX2" fmla="*/ 92654956 w 92654956"/>
              <a:gd name="connsiteY2" fmla="*/ 182587 h 182880"/>
              <a:gd name="connsiteX3" fmla="*/ 0 w 92654956"/>
              <a:gd name="connsiteY3" fmla="*/ 182880 h 182880"/>
              <a:gd name="connsiteX4" fmla="*/ 0 w 92654956"/>
              <a:gd name="connsiteY4" fmla="*/ 0 h 182880"/>
              <a:gd name="connsiteX0" fmla="*/ 0 w 91153180"/>
              <a:gd name="connsiteY0" fmla="*/ 0 h 182880"/>
              <a:gd name="connsiteX1" fmla="*/ 40647838 w 91153180"/>
              <a:gd name="connsiteY1" fmla="*/ 899 h 182880"/>
              <a:gd name="connsiteX2" fmla="*/ 91153180 w 91153180"/>
              <a:gd name="connsiteY2" fmla="*/ 176144 h 182880"/>
              <a:gd name="connsiteX3" fmla="*/ 0 w 91153180"/>
              <a:gd name="connsiteY3" fmla="*/ 182880 h 182880"/>
              <a:gd name="connsiteX4" fmla="*/ 0 w 91153180"/>
              <a:gd name="connsiteY4" fmla="*/ 0 h 182880"/>
              <a:gd name="connsiteX0" fmla="*/ 0 w 107672788"/>
              <a:gd name="connsiteY0" fmla="*/ 0 h 183265"/>
              <a:gd name="connsiteX1" fmla="*/ 40647838 w 107672788"/>
              <a:gd name="connsiteY1" fmla="*/ 899 h 183265"/>
              <a:gd name="connsiteX2" fmla="*/ 107672788 w 107672788"/>
              <a:gd name="connsiteY2" fmla="*/ 183265 h 183265"/>
              <a:gd name="connsiteX3" fmla="*/ 0 w 107672788"/>
              <a:gd name="connsiteY3" fmla="*/ 182880 h 183265"/>
              <a:gd name="connsiteX4" fmla="*/ 0 w 107672788"/>
              <a:gd name="connsiteY4" fmla="*/ 0 h 183265"/>
              <a:gd name="connsiteX0" fmla="*/ 0 w 102166580"/>
              <a:gd name="connsiteY0" fmla="*/ 0 h 182880"/>
              <a:gd name="connsiteX1" fmla="*/ 40647838 w 102166580"/>
              <a:gd name="connsiteY1" fmla="*/ 899 h 182880"/>
              <a:gd name="connsiteX2" fmla="*/ 102166580 w 102166580"/>
              <a:gd name="connsiteY2" fmla="*/ 179535 h 182880"/>
              <a:gd name="connsiteX3" fmla="*/ 0 w 102166580"/>
              <a:gd name="connsiteY3" fmla="*/ 182880 h 182880"/>
              <a:gd name="connsiteX4" fmla="*/ 0 w 102166580"/>
              <a:gd name="connsiteY4" fmla="*/ 0 h 182880"/>
              <a:gd name="connsiteX0" fmla="*/ 0 w 107047096"/>
              <a:gd name="connsiteY0" fmla="*/ 0 h 182926"/>
              <a:gd name="connsiteX1" fmla="*/ 40647838 w 107047096"/>
              <a:gd name="connsiteY1" fmla="*/ 899 h 182926"/>
              <a:gd name="connsiteX2" fmla="*/ 107047096 w 107047096"/>
              <a:gd name="connsiteY2" fmla="*/ 182926 h 182926"/>
              <a:gd name="connsiteX3" fmla="*/ 0 w 107047096"/>
              <a:gd name="connsiteY3" fmla="*/ 182880 h 182926"/>
              <a:gd name="connsiteX4" fmla="*/ 0 w 107047096"/>
              <a:gd name="connsiteY4" fmla="*/ 0 h 182926"/>
              <a:gd name="connsiteX0" fmla="*/ 0 w 107047096"/>
              <a:gd name="connsiteY0" fmla="*/ 0 h 182926"/>
              <a:gd name="connsiteX1" fmla="*/ 39994599 w 107047096"/>
              <a:gd name="connsiteY1" fmla="*/ 211 h 182926"/>
              <a:gd name="connsiteX2" fmla="*/ 107047096 w 107047096"/>
              <a:gd name="connsiteY2" fmla="*/ 182926 h 182926"/>
              <a:gd name="connsiteX3" fmla="*/ 0 w 107047096"/>
              <a:gd name="connsiteY3" fmla="*/ 182880 h 182926"/>
              <a:gd name="connsiteX4" fmla="*/ 0 w 107047096"/>
              <a:gd name="connsiteY4" fmla="*/ 0 h 182926"/>
              <a:gd name="connsiteX0" fmla="*/ 0 w 107047096"/>
              <a:gd name="connsiteY0" fmla="*/ 461 h 183387"/>
              <a:gd name="connsiteX1" fmla="*/ 36355181 w 107047096"/>
              <a:gd name="connsiteY1" fmla="*/ 0 h 183387"/>
              <a:gd name="connsiteX2" fmla="*/ 107047096 w 107047096"/>
              <a:gd name="connsiteY2" fmla="*/ 183387 h 183387"/>
              <a:gd name="connsiteX3" fmla="*/ 0 w 107047096"/>
              <a:gd name="connsiteY3" fmla="*/ 183341 h 183387"/>
              <a:gd name="connsiteX4" fmla="*/ 0 w 107047096"/>
              <a:gd name="connsiteY4" fmla="*/ 461 h 183387"/>
              <a:gd name="connsiteX0" fmla="*/ 0 w 107047096"/>
              <a:gd name="connsiteY0" fmla="*/ 125 h 183051"/>
              <a:gd name="connsiteX1" fmla="*/ 39746471 w 107047096"/>
              <a:gd name="connsiteY1" fmla="*/ 0 h 183051"/>
              <a:gd name="connsiteX2" fmla="*/ 107047096 w 107047096"/>
              <a:gd name="connsiteY2" fmla="*/ 183051 h 183051"/>
              <a:gd name="connsiteX3" fmla="*/ 0 w 107047096"/>
              <a:gd name="connsiteY3" fmla="*/ 183005 h 183051"/>
              <a:gd name="connsiteX4" fmla="*/ 0 w 107047096"/>
              <a:gd name="connsiteY4" fmla="*/ 125 h 183051"/>
              <a:gd name="connsiteX0" fmla="*/ 35334710 w 107047096"/>
              <a:gd name="connsiteY0" fmla="*/ 16171 h 183051"/>
              <a:gd name="connsiteX1" fmla="*/ 39746471 w 107047096"/>
              <a:gd name="connsiteY1" fmla="*/ 0 h 183051"/>
              <a:gd name="connsiteX2" fmla="*/ 107047096 w 107047096"/>
              <a:gd name="connsiteY2" fmla="*/ 183051 h 183051"/>
              <a:gd name="connsiteX3" fmla="*/ 0 w 107047096"/>
              <a:gd name="connsiteY3" fmla="*/ 183005 h 183051"/>
              <a:gd name="connsiteX4" fmla="*/ 35334710 w 107047096"/>
              <a:gd name="connsiteY4" fmla="*/ 16171 h 183051"/>
              <a:gd name="connsiteX0" fmla="*/ 18526854 w 107047096"/>
              <a:gd name="connsiteY0" fmla="*/ 125 h 183051"/>
              <a:gd name="connsiteX1" fmla="*/ 39746471 w 107047096"/>
              <a:gd name="connsiteY1" fmla="*/ 0 h 183051"/>
              <a:gd name="connsiteX2" fmla="*/ 107047096 w 107047096"/>
              <a:gd name="connsiteY2" fmla="*/ 183051 h 183051"/>
              <a:gd name="connsiteX3" fmla="*/ 0 w 107047096"/>
              <a:gd name="connsiteY3" fmla="*/ 183005 h 183051"/>
              <a:gd name="connsiteX4" fmla="*/ 18526854 w 107047096"/>
              <a:gd name="connsiteY4" fmla="*/ 125 h 183051"/>
              <a:gd name="connsiteX0" fmla="*/ 0 w 88520242"/>
              <a:gd name="connsiteY0" fmla="*/ 125 h 183051"/>
              <a:gd name="connsiteX1" fmla="*/ 21219617 w 88520242"/>
              <a:gd name="connsiteY1" fmla="*/ 0 h 183051"/>
              <a:gd name="connsiteX2" fmla="*/ 88520242 w 88520242"/>
              <a:gd name="connsiteY2" fmla="*/ 183051 h 183051"/>
              <a:gd name="connsiteX3" fmla="*/ 19290829 w 88520242"/>
              <a:gd name="connsiteY3" fmla="*/ 175759 h 183051"/>
              <a:gd name="connsiteX4" fmla="*/ 0 w 88520242"/>
              <a:gd name="connsiteY4" fmla="*/ 125 h 183051"/>
              <a:gd name="connsiteX0" fmla="*/ 0 w 88520242"/>
              <a:gd name="connsiteY0" fmla="*/ 125 h 183051"/>
              <a:gd name="connsiteX1" fmla="*/ 21219617 w 88520242"/>
              <a:gd name="connsiteY1" fmla="*/ 0 h 183051"/>
              <a:gd name="connsiteX2" fmla="*/ 88520242 w 88520242"/>
              <a:gd name="connsiteY2" fmla="*/ 183051 h 183051"/>
              <a:gd name="connsiteX3" fmla="*/ 0 w 88520242"/>
              <a:gd name="connsiteY3" fmla="*/ 183005 h 183051"/>
              <a:gd name="connsiteX4" fmla="*/ 0 w 88520242"/>
              <a:gd name="connsiteY4" fmla="*/ 125 h 183051"/>
              <a:gd name="connsiteX0" fmla="*/ 0 w 88520242"/>
              <a:gd name="connsiteY0" fmla="*/ 125 h 183051"/>
              <a:gd name="connsiteX1" fmla="*/ 20493773 w 88520242"/>
              <a:gd name="connsiteY1" fmla="*/ 0 h 183051"/>
              <a:gd name="connsiteX2" fmla="*/ 88520242 w 88520242"/>
              <a:gd name="connsiteY2" fmla="*/ 183051 h 183051"/>
              <a:gd name="connsiteX3" fmla="*/ 0 w 88520242"/>
              <a:gd name="connsiteY3" fmla="*/ 183005 h 183051"/>
              <a:gd name="connsiteX4" fmla="*/ 0 w 88520242"/>
              <a:gd name="connsiteY4" fmla="*/ 125 h 183051"/>
              <a:gd name="connsiteX0" fmla="*/ 0 w 89246086"/>
              <a:gd name="connsiteY0" fmla="*/ 125 h 183215"/>
              <a:gd name="connsiteX1" fmla="*/ 20493773 w 89246086"/>
              <a:gd name="connsiteY1" fmla="*/ 0 h 183215"/>
              <a:gd name="connsiteX2" fmla="*/ 89246086 w 89246086"/>
              <a:gd name="connsiteY2" fmla="*/ 183215 h 183215"/>
              <a:gd name="connsiteX3" fmla="*/ 0 w 89246086"/>
              <a:gd name="connsiteY3" fmla="*/ 183005 h 183215"/>
              <a:gd name="connsiteX4" fmla="*/ 0 w 89246086"/>
              <a:gd name="connsiteY4" fmla="*/ 125 h 183215"/>
              <a:gd name="connsiteX0" fmla="*/ 0 w 86415382"/>
              <a:gd name="connsiteY0" fmla="*/ 125 h 183005"/>
              <a:gd name="connsiteX1" fmla="*/ 20493773 w 86415382"/>
              <a:gd name="connsiteY1" fmla="*/ 0 h 183005"/>
              <a:gd name="connsiteX2" fmla="*/ 86415382 w 86415382"/>
              <a:gd name="connsiteY2" fmla="*/ 181642 h 183005"/>
              <a:gd name="connsiteX3" fmla="*/ 0 w 86415382"/>
              <a:gd name="connsiteY3" fmla="*/ 183005 h 183005"/>
              <a:gd name="connsiteX4" fmla="*/ 0 w 86415382"/>
              <a:gd name="connsiteY4" fmla="*/ 125 h 183005"/>
              <a:gd name="connsiteX0" fmla="*/ 0 w 89391251"/>
              <a:gd name="connsiteY0" fmla="*/ 125 h 183117"/>
              <a:gd name="connsiteX1" fmla="*/ 20493773 w 89391251"/>
              <a:gd name="connsiteY1" fmla="*/ 0 h 183117"/>
              <a:gd name="connsiteX2" fmla="*/ 89391251 w 89391251"/>
              <a:gd name="connsiteY2" fmla="*/ 183117 h 183117"/>
              <a:gd name="connsiteX3" fmla="*/ 0 w 89391251"/>
              <a:gd name="connsiteY3" fmla="*/ 183005 h 183117"/>
              <a:gd name="connsiteX4" fmla="*/ 0 w 89391251"/>
              <a:gd name="connsiteY4" fmla="*/ 125 h 183117"/>
              <a:gd name="connsiteX0" fmla="*/ 0 w 87867026"/>
              <a:gd name="connsiteY0" fmla="*/ 125 h 183005"/>
              <a:gd name="connsiteX1" fmla="*/ 20493773 w 87867026"/>
              <a:gd name="connsiteY1" fmla="*/ 0 h 183005"/>
              <a:gd name="connsiteX2" fmla="*/ 87867026 w 87867026"/>
              <a:gd name="connsiteY2" fmla="*/ 182232 h 183005"/>
              <a:gd name="connsiteX3" fmla="*/ 0 w 87867026"/>
              <a:gd name="connsiteY3" fmla="*/ 183005 h 183005"/>
              <a:gd name="connsiteX4" fmla="*/ 0 w 87867026"/>
              <a:gd name="connsiteY4" fmla="*/ 125 h 183005"/>
              <a:gd name="connsiteX0" fmla="*/ 0 w 89391251"/>
              <a:gd name="connsiteY0" fmla="*/ 125 h 183019"/>
              <a:gd name="connsiteX1" fmla="*/ 20493773 w 89391251"/>
              <a:gd name="connsiteY1" fmla="*/ 0 h 183019"/>
              <a:gd name="connsiteX2" fmla="*/ 89391251 w 89391251"/>
              <a:gd name="connsiteY2" fmla="*/ 183019 h 183019"/>
              <a:gd name="connsiteX3" fmla="*/ 0 w 89391251"/>
              <a:gd name="connsiteY3" fmla="*/ 183005 h 183019"/>
              <a:gd name="connsiteX4" fmla="*/ 0 w 89391251"/>
              <a:gd name="connsiteY4" fmla="*/ 125 h 183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391251" h="183019">
                <a:moveTo>
                  <a:pt x="0" y="125"/>
                </a:moveTo>
                <a:lnTo>
                  <a:pt x="20493773" y="0"/>
                </a:lnTo>
                <a:lnTo>
                  <a:pt x="89391251" y="183019"/>
                </a:lnTo>
                <a:lnTo>
                  <a:pt x="0" y="183005"/>
                </a:lnTo>
                <a:lnTo>
                  <a:pt x="0" y="125"/>
                </a:lnTo>
                <a:close/>
              </a:path>
            </a:pathLst>
          </a:custGeom>
          <a:solidFill>
            <a:srgbClr val="3EC7F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1284746" y="6129357"/>
            <a:ext cx="646903" cy="501631"/>
          </a:xfrm>
          <a:prstGeom prst="rect">
            <a:avLst/>
          </a:prstGeom>
        </p:spPr>
      </p:pic>
    </p:spTree>
    <p:extLst>
      <p:ext uri="{BB962C8B-B14F-4D97-AF65-F5344CB8AC3E}">
        <p14:creationId xmlns:p14="http://schemas.microsoft.com/office/powerpoint/2010/main" val="34085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FD9C4343-C115-504A-8D4F-0B17318D4A48}" type="slidenum">
              <a:rPr lang="en-US" smtClean="0"/>
              <a:pPr/>
              <a:t>‹#›</a:t>
            </a:fld>
            <a:endParaRPr lang="en-US" dirty="0"/>
          </a:p>
        </p:txBody>
      </p:sp>
      <p:sp>
        <p:nvSpPr>
          <p:cNvPr id="8" name="Content Placeholder 2"/>
          <p:cNvSpPr>
            <a:spLocks noGrp="1"/>
          </p:cNvSpPr>
          <p:nvPr>
            <p:ph idx="1"/>
          </p:nvPr>
        </p:nvSpPr>
        <p:spPr>
          <a:xfrm>
            <a:off x="265176" y="1179576"/>
            <a:ext cx="11667744" cy="471322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9" name="Title 3"/>
          <p:cNvSpPr>
            <a:spLocks noGrp="1"/>
          </p:cNvSpPr>
          <p:nvPr>
            <p:ph type="title"/>
          </p:nvPr>
        </p:nvSpPr>
        <p:spPr>
          <a:xfrm>
            <a:off x="265176" y="228598"/>
            <a:ext cx="11667744" cy="859536"/>
          </a:xfrm>
        </p:spPr>
        <p:txBody>
          <a:bodyPr/>
          <a:lstStyle/>
          <a:p>
            <a:r>
              <a:rPr lang="en-US" dirty="0"/>
              <a:t>Click to edit Master title style</a:t>
            </a:r>
          </a:p>
        </p:txBody>
      </p:sp>
    </p:spTree>
    <p:extLst>
      <p:ext uri="{BB962C8B-B14F-4D97-AF65-F5344CB8AC3E}">
        <p14:creationId xmlns:p14="http://schemas.microsoft.com/office/powerpoint/2010/main" val="236775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p:nvPr>
        </p:nvSpPr>
        <p:spPr>
          <a:xfrm>
            <a:off x="265176" y="228600"/>
            <a:ext cx="11667744" cy="859536"/>
          </a:xfrm>
        </p:spPr>
        <p:txBody>
          <a:bodyPr/>
          <a:lstStyle/>
          <a:p>
            <a:r>
              <a:rPr lang="en-US" dirty="0"/>
              <a:t>Click to edit Master title style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9C4343-C115-504A-8D4F-0B17318D4A48}" type="slidenum">
              <a:rPr lang="en-US" smtClean="0"/>
              <a:t>‹#›</a:t>
            </a:fld>
            <a:endParaRPr lang="en-US" dirty="0"/>
          </a:p>
        </p:txBody>
      </p:sp>
      <p:sp>
        <p:nvSpPr>
          <p:cNvPr id="8" name="Content Placeholder 2"/>
          <p:cNvSpPr>
            <a:spLocks noGrp="1"/>
          </p:cNvSpPr>
          <p:nvPr>
            <p:ph idx="13"/>
          </p:nvPr>
        </p:nvSpPr>
        <p:spPr>
          <a:xfrm>
            <a:off x="265176" y="1179576"/>
            <a:ext cx="5699986" cy="4713224"/>
          </a:xfrm>
        </p:spPr>
        <p:txBody>
          <a:bodyPr/>
          <a:lstStyle>
            <a:lvl8pPr>
              <a:defRPr baseline="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0" name="Content Placeholder 2"/>
          <p:cNvSpPr>
            <a:spLocks noGrp="1"/>
          </p:cNvSpPr>
          <p:nvPr>
            <p:ph idx="14"/>
          </p:nvPr>
        </p:nvSpPr>
        <p:spPr>
          <a:xfrm>
            <a:off x="6231664" y="1179576"/>
            <a:ext cx="5699986" cy="4713224"/>
          </a:xfrm>
        </p:spPr>
        <p:txBody>
          <a:bodyPr/>
          <a:lstStyle>
            <a:lvl8pPr>
              <a:defRPr baseline="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Tree>
    <p:extLst>
      <p:ext uri="{BB962C8B-B14F-4D97-AF65-F5344CB8AC3E}">
        <p14:creationId xmlns:p14="http://schemas.microsoft.com/office/powerpoint/2010/main" val="353708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Captio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5176" y="1179576"/>
            <a:ext cx="5696712" cy="800100"/>
          </a:xfrm>
        </p:spPr>
        <p:txBody>
          <a:bodyPr anchor="t"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Footer Placeholder 7"/>
          <p:cNvSpPr>
            <a:spLocks noGrp="1"/>
          </p:cNvSpPr>
          <p:nvPr>
            <p:ph type="ftr" sz="quarter" idx="11"/>
          </p:nvPr>
        </p:nvSpPr>
        <p:spPr/>
        <p:txBody>
          <a:bodyPr>
            <a:normAutofit/>
          </a:bodyPr>
          <a:lstStyle/>
          <a:p>
            <a:endParaRPr lang="en-US" dirty="0"/>
          </a:p>
        </p:txBody>
      </p:sp>
      <p:sp>
        <p:nvSpPr>
          <p:cNvPr id="9" name="Slide Number Placeholder 8"/>
          <p:cNvSpPr>
            <a:spLocks noGrp="1"/>
          </p:cNvSpPr>
          <p:nvPr>
            <p:ph type="sldNum" sz="quarter" idx="12"/>
          </p:nvPr>
        </p:nvSpPr>
        <p:spPr/>
        <p:txBody>
          <a:bodyPr>
            <a:normAutofit/>
          </a:bodyPr>
          <a:lstStyle/>
          <a:p>
            <a:fld id="{FD9C4343-C115-504A-8D4F-0B17318D4A48}" type="slidenum">
              <a:rPr lang="en-US" smtClean="0"/>
              <a:t>‹#›</a:t>
            </a:fld>
            <a:endParaRPr lang="en-US" dirty="0"/>
          </a:p>
        </p:txBody>
      </p:sp>
      <p:sp>
        <p:nvSpPr>
          <p:cNvPr id="10" name="Title 9"/>
          <p:cNvSpPr>
            <a:spLocks noGrp="1"/>
          </p:cNvSpPr>
          <p:nvPr>
            <p:ph type="title"/>
          </p:nvPr>
        </p:nvSpPr>
        <p:spPr>
          <a:xfrm>
            <a:off x="265176" y="228600"/>
            <a:ext cx="11667744" cy="859536"/>
          </a:xfrm>
        </p:spPr>
        <p:txBody>
          <a:bodyPr>
            <a:normAutofit/>
          </a:bodyPr>
          <a:lstStyle/>
          <a:p>
            <a:r>
              <a:rPr lang="en-US" dirty="0"/>
              <a:t>Click to edit Master title style</a:t>
            </a:r>
          </a:p>
        </p:txBody>
      </p:sp>
      <p:sp>
        <p:nvSpPr>
          <p:cNvPr id="11" name="Content Placeholder 2"/>
          <p:cNvSpPr>
            <a:spLocks noGrp="1"/>
          </p:cNvSpPr>
          <p:nvPr>
            <p:ph idx="13"/>
          </p:nvPr>
        </p:nvSpPr>
        <p:spPr>
          <a:xfrm>
            <a:off x="265176" y="2122548"/>
            <a:ext cx="5696712" cy="377025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5" name="Text Placeholder 2"/>
          <p:cNvSpPr>
            <a:spLocks noGrp="1"/>
          </p:cNvSpPr>
          <p:nvPr>
            <p:ph type="body" idx="14"/>
          </p:nvPr>
        </p:nvSpPr>
        <p:spPr>
          <a:xfrm>
            <a:off x="6236208" y="1179576"/>
            <a:ext cx="5696712" cy="800100"/>
          </a:xfrm>
        </p:spPr>
        <p:txBody>
          <a:bodyPr anchor="t"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Content Placeholder 2"/>
          <p:cNvSpPr>
            <a:spLocks noGrp="1"/>
          </p:cNvSpPr>
          <p:nvPr>
            <p:ph idx="15"/>
          </p:nvPr>
        </p:nvSpPr>
        <p:spPr>
          <a:xfrm>
            <a:off x="6236208" y="2122548"/>
            <a:ext cx="5696712" cy="377025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Tree>
    <p:extLst>
      <p:ext uri="{BB962C8B-B14F-4D97-AF65-F5344CB8AC3E}">
        <p14:creationId xmlns:p14="http://schemas.microsoft.com/office/powerpoint/2010/main" val="196818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lumn_Right Two Quadrants">
    <p:spTree>
      <p:nvGrpSpPr>
        <p:cNvPr id="1" name=""/>
        <p:cNvGrpSpPr/>
        <p:nvPr/>
      </p:nvGrpSpPr>
      <p:grpSpPr>
        <a:xfrm>
          <a:off x="0" y="0"/>
          <a:ext cx="0" cy="0"/>
          <a:chOff x="0" y="0"/>
          <a:chExt cx="0" cy="0"/>
        </a:xfrm>
      </p:grpSpPr>
      <p:sp>
        <p:nvSpPr>
          <p:cNvPr id="2" name="Title 1"/>
          <p:cNvSpPr>
            <a:spLocks noGrp="1"/>
          </p:cNvSpPr>
          <p:nvPr>
            <p:ph type="title"/>
          </p:nvPr>
        </p:nvSpPr>
        <p:spPr>
          <a:xfrm>
            <a:off x="265176" y="228600"/>
            <a:ext cx="11667744" cy="859536"/>
          </a:xfrm>
        </p:spPr>
        <p:txBody>
          <a:bodyPr>
            <a:normAutofit/>
          </a:bodyPr>
          <a:lstStyle/>
          <a:p>
            <a:r>
              <a:rPr lang="en-US" dirty="0"/>
              <a:t>Click to edit Master title style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9C4343-C115-504A-8D4F-0B17318D4A48}" type="slidenum">
              <a:rPr lang="en-US" smtClean="0"/>
              <a:t>‹#›</a:t>
            </a:fld>
            <a:endParaRPr lang="en-US" dirty="0"/>
          </a:p>
        </p:txBody>
      </p:sp>
      <p:sp>
        <p:nvSpPr>
          <p:cNvPr id="8" name="Content Placeholder 2"/>
          <p:cNvSpPr>
            <a:spLocks noGrp="1"/>
          </p:cNvSpPr>
          <p:nvPr>
            <p:ph idx="14"/>
          </p:nvPr>
        </p:nvSpPr>
        <p:spPr>
          <a:xfrm>
            <a:off x="265176" y="1176783"/>
            <a:ext cx="5696712" cy="47160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5"/>
            <a:endParaRPr lang="en-US" dirty="0"/>
          </a:p>
        </p:txBody>
      </p:sp>
      <p:sp>
        <p:nvSpPr>
          <p:cNvPr id="11" name="Content Placeholder 2"/>
          <p:cNvSpPr>
            <a:spLocks noGrp="1"/>
          </p:cNvSpPr>
          <p:nvPr>
            <p:ph idx="15"/>
          </p:nvPr>
        </p:nvSpPr>
        <p:spPr>
          <a:xfrm>
            <a:off x="6236208" y="1176779"/>
            <a:ext cx="5696712" cy="22522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4" name="Content Placeholder 2"/>
          <p:cNvSpPr>
            <a:spLocks noGrp="1"/>
          </p:cNvSpPr>
          <p:nvPr>
            <p:ph idx="16"/>
          </p:nvPr>
        </p:nvSpPr>
        <p:spPr>
          <a:xfrm>
            <a:off x="6236208" y="3644962"/>
            <a:ext cx="5696712" cy="22522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Tree>
    <p:extLst>
      <p:ext uri="{BB962C8B-B14F-4D97-AF65-F5344CB8AC3E}">
        <p14:creationId xmlns:p14="http://schemas.microsoft.com/office/powerpoint/2010/main" val="115550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lumn_Left Two Quadrants">
    <p:spTree>
      <p:nvGrpSpPr>
        <p:cNvPr id="1" name=""/>
        <p:cNvGrpSpPr/>
        <p:nvPr/>
      </p:nvGrpSpPr>
      <p:grpSpPr>
        <a:xfrm>
          <a:off x="0" y="0"/>
          <a:ext cx="0" cy="0"/>
          <a:chOff x="0" y="0"/>
          <a:chExt cx="0" cy="0"/>
        </a:xfrm>
      </p:grpSpPr>
      <p:sp>
        <p:nvSpPr>
          <p:cNvPr id="2" name="Title 1"/>
          <p:cNvSpPr>
            <a:spLocks noGrp="1"/>
          </p:cNvSpPr>
          <p:nvPr>
            <p:ph type="title"/>
          </p:nvPr>
        </p:nvSpPr>
        <p:spPr>
          <a:xfrm>
            <a:off x="265176" y="228601"/>
            <a:ext cx="11667744" cy="859536"/>
          </a:xfrm>
        </p:spPr>
        <p:txBody>
          <a:bodyPr>
            <a:normAutofit/>
          </a:bodyPr>
          <a:lstStyle/>
          <a:p>
            <a:r>
              <a:rPr lang="en-US" dirty="0"/>
              <a:t>Click to edit Master title style</a:t>
            </a:r>
          </a:p>
        </p:txBody>
      </p:sp>
      <p:sp>
        <p:nvSpPr>
          <p:cNvPr id="6" name="Footer Placeholder 5"/>
          <p:cNvSpPr>
            <a:spLocks noGrp="1"/>
          </p:cNvSpPr>
          <p:nvPr>
            <p:ph type="ftr" sz="quarter" idx="11"/>
          </p:nvPr>
        </p:nvSpPr>
        <p:spPr/>
        <p:txBody>
          <a:bodyPr>
            <a:normAutofit/>
          </a:bodyPr>
          <a:lstStyle/>
          <a:p>
            <a:endParaRPr lang="en-US" dirty="0"/>
          </a:p>
        </p:txBody>
      </p:sp>
      <p:sp>
        <p:nvSpPr>
          <p:cNvPr id="7" name="Slide Number Placeholder 6"/>
          <p:cNvSpPr>
            <a:spLocks noGrp="1"/>
          </p:cNvSpPr>
          <p:nvPr>
            <p:ph type="sldNum" sz="quarter" idx="12"/>
          </p:nvPr>
        </p:nvSpPr>
        <p:spPr/>
        <p:txBody>
          <a:bodyPr>
            <a:normAutofit/>
          </a:bodyPr>
          <a:lstStyle/>
          <a:p>
            <a:fld id="{FD9C4343-C115-504A-8D4F-0B17318D4A48}" type="slidenum">
              <a:rPr lang="en-US" smtClean="0"/>
              <a:t>‹#›</a:t>
            </a:fld>
            <a:endParaRPr lang="en-US" dirty="0"/>
          </a:p>
        </p:txBody>
      </p:sp>
      <p:sp>
        <p:nvSpPr>
          <p:cNvPr id="9" name="Content Placeholder 2"/>
          <p:cNvSpPr>
            <a:spLocks noGrp="1"/>
          </p:cNvSpPr>
          <p:nvPr>
            <p:ph idx="14"/>
          </p:nvPr>
        </p:nvSpPr>
        <p:spPr>
          <a:xfrm>
            <a:off x="6236208" y="1176783"/>
            <a:ext cx="5696712" cy="471602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2" name="Content Placeholder 2"/>
          <p:cNvSpPr>
            <a:spLocks noGrp="1"/>
          </p:cNvSpPr>
          <p:nvPr>
            <p:ph idx="15"/>
          </p:nvPr>
        </p:nvSpPr>
        <p:spPr>
          <a:xfrm>
            <a:off x="265176" y="1176783"/>
            <a:ext cx="5695950" cy="22522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3" name="Content Placeholder 2"/>
          <p:cNvSpPr>
            <a:spLocks noGrp="1"/>
          </p:cNvSpPr>
          <p:nvPr>
            <p:ph idx="16"/>
          </p:nvPr>
        </p:nvSpPr>
        <p:spPr>
          <a:xfrm>
            <a:off x="265176" y="3644962"/>
            <a:ext cx="5696712" cy="22522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Tree>
    <p:extLst>
      <p:ext uri="{BB962C8B-B14F-4D97-AF65-F5344CB8AC3E}">
        <p14:creationId xmlns:p14="http://schemas.microsoft.com/office/powerpoint/2010/main" val="21504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adrants">
    <p:spTree>
      <p:nvGrpSpPr>
        <p:cNvPr id="1" name=""/>
        <p:cNvGrpSpPr/>
        <p:nvPr/>
      </p:nvGrpSpPr>
      <p:grpSpPr>
        <a:xfrm>
          <a:off x="0" y="0"/>
          <a:ext cx="0" cy="0"/>
          <a:chOff x="0" y="0"/>
          <a:chExt cx="0" cy="0"/>
        </a:xfrm>
      </p:grpSpPr>
      <p:sp>
        <p:nvSpPr>
          <p:cNvPr id="2" name="Title 1"/>
          <p:cNvSpPr>
            <a:spLocks noGrp="1"/>
          </p:cNvSpPr>
          <p:nvPr>
            <p:ph type="title"/>
          </p:nvPr>
        </p:nvSpPr>
        <p:spPr>
          <a:xfrm>
            <a:off x="265176" y="228601"/>
            <a:ext cx="11667744" cy="859536"/>
          </a:xfrm>
        </p:spPr>
        <p:txBody>
          <a:bodyPr>
            <a:normAutofit/>
          </a:bodyPr>
          <a:lstStyle/>
          <a:p>
            <a:r>
              <a:rPr lang="en-US" dirty="0"/>
              <a:t>Click to edit Master title style</a:t>
            </a:r>
          </a:p>
        </p:txBody>
      </p:sp>
      <p:sp>
        <p:nvSpPr>
          <p:cNvPr id="6" name="Footer Placeholder 5"/>
          <p:cNvSpPr>
            <a:spLocks noGrp="1"/>
          </p:cNvSpPr>
          <p:nvPr>
            <p:ph type="ftr" sz="quarter" idx="11"/>
          </p:nvPr>
        </p:nvSpPr>
        <p:spPr/>
        <p:txBody>
          <a:bodyPr>
            <a:normAutofit/>
          </a:bodyPr>
          <a:lstStyle/>
          <a:p>
            <a:endParaRPr lang="en-US" dirty="0"/>
          </a:p>
        </p:txBody>
      </p:sp>
      <p:sp>
        <p:nvSpPr>
          <p:cNvPr id="7" name="Slide Number Placeholder 6"/>
          <p:cNvSpPr>
            <a:spLocks noGrp="1"/>
          </p:cNvSpPr>
          <p:nvPr>
            <p:ph type="sldNum" sz="quarter" idx="12"/>
          </p:nvPr>
        </p:nvSpPr>
        <p:spPr/>
        <p:txBody>
          <a:bodyPr>
            <a:normAutofit/>
          </a:bodyPr>
          <a:lstStyle/>
          <a:p>
            <a:fld id="{FD9C4343-C115-504A-8D4F-0B17318D4A48}" type="slidenum">
              <a:rPr lang="en-US" smtClean="0"/>
              <a:t>‹#›</a:t>
            </a:fld>
            <a:endParaRPr lang="en-US" dirty="0"/>
          </a:p>
        </p:txBody>
      </p:sp>
      <p:sp>
        <p:nvSpPr>
          <p:cNvPr id="16" name="Content Placeholder 2"/>
          <p:cNvSpPr>
            <a:spLocks noGrp="1"/>
          </p:cNvSpPr>
          <p:nvPr>
            <p:ph idx="15"/>
          </p:nvPr>
        </p:nvSpPr>
        <p:spPr>
          <a:xfrm>
            <a:off x="265176" y="1176779"/>
            <a:ext cx="5696712" cy="22522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7" name="Content Placeholder 2"/>
          <p:cNvSpPr>
            <a:spLocks noGrp="1"/>
          </p:cNvSpPr>
          <p:nvPr>
            <p:ph idx="16"/>
          </p:nvPr>
        </p:nvSpPr>
        <p:spPr>
          <a:xfrm>
            <a:off x="265176" y="3644962"/>
            <a:ext cx="5696712" cy="22522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8" name="Content Placeholder 2"/>
          <p:cNvSpPr>
            <a:spLocks noGrp="1"/>
          </p:cNvSpPr>
          <p:nvPr>
            <p:ph idx="17"/>
          </p:nvPr>
        </p:nvSpPr>
        <p:spPr>
          <a:xfrm>
            <a:off x="6236208" y="1176779"/>
            <a:ext cx="5696712" cy="22522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19" name="Content Placeholder 2"/>
          <p:cNvSpPr>
            <a:spLocks noGrp="1"/>
          </p:cNvSpPr>
          <p:nvPr>
            <p:ph idx="18"/>
          </p:nvPr>
        </p:nvSpPr>
        <p:spPr>
          <a:xfrm>
            <a:off x="6236208" y="3644962"/>
            <a:ext cx="5696712" cy="22522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Tree>
    <p:extLst>
      <p:ext uri="{BB962C8B-B14F-4D97-AF65-F5344CB8AC3E}">
        <p14:creationId xmlns:p14="http://schemas.microsoft.com/office/powerpoint/2010/main" val="273244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5176" y="228599"/>
            <a:ext cx="11671300" cy="859536"/>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265176" y="1179575"/>
            <a:ext cx="11671300" cy="470916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5" name="Footer Placeholder 4"/>
          <p:cNvSpPr>
            <a:spLocks noGrp="1"/>
          </p:cNvSpPr>
          <p:nvPr>
            <p:ph type="ftr" sz="quarter" idx="3"/>
          </p:nvPr>
        </p:nvSpPr>
        <p:spPr>
          <a:xfrm>
            <a:off x="715987" y="6496406"/>
            <a:ext cx="9458086" cy="172221"/>
          </a:xfrm>
          <a:prstGeom prst="rect">
            <a:avLst/>
          </a:prstGeom>
        </p:spPr>
        <p:txBody>
          <a:bodyPr vert="horz" lIns="0" tIns="0" rIns="0" bIns="0" rtlCol="0" anchor="t" anchorCtr="0">
            <a:normAutofit/>
          </a:bodyPr>
          <a:lstStyle>
            <a:lvl1pPr algn="l">
              <a:defRPr sz="1000">
                <a:solidFill>
                  <a:schemeClr val="tx2"/>
                </a:solidFill>
                <a:latin typeface="+mn-lt"/>
                <a:cs typeface="Arial"/>
              </a:defRPr>
            </a:lvl1pPr>
          </a:lstStyle>
          <a:p>
            <a:endParaRPr lang="en-US" dirty="0"/>
          </a:p>
        </p:txBody>
      </p:sp>
      <p:sp>
        <p:nvSpPr>
          <p:cNvPr id="6" name="Slide Number Placeholder 5"/>
          <p:cNvSpPr>
            <a:spLocks noGrp="1"/>
          </p:cNvSpPr>
          <p:nvPr>
            <p:ph type="sldNum" sz="quarter" idx="4"/>
          </p:nvPr>
        </p:nvSpPr>
        <p:spPr>
          <a:xfrm>
            <a:off x="260350" y="6496406"/>
            <a:ext cx="455637" cy="172221"/>
          </a:xfrm>
          <a:prstGeom prst="rect">
            <a:avLst/>
          </a:prstGeom>
        </p:spPr>
        <p:txBody>
          <a:bodyPr vert="horz" lIns="0" tIns="0" rIns="0" bIns="0" rtlCol="0" anchor="t" anchorCtr="0">
            <a:normAutofit/>
          </a:bodyPr>
          <a:lstStyle>
            <a:lvl1pPr algn="l">
              <a:defRPr sz="1000">
                <a:solidFill>
                  <a:schemeClr val="tx2"/>
                </a:solidFill>
                <a:latin typeface="+mn-lt"/>
                <a:cs typeface="Arial"/>
              </a:defRPr>
            </a:lvl1pPr>
          </a:lstStyle>
          <a:p>
            <a:fld id="{FD9C4343-C115-504A-8D4F-0B17318D4A48}" type="slidenum">
              <a:rPr lang="en-US" smtClean="0"/>
              <a:pPr/>
              <a:t>‹#›</a:t>
            </a:fld>
            <a:endParaRPr lang="en-US" dirty="0"/>
          </a:p>
        </p:txBody>
      </p:sp>
      <p:sp>
        <p:nvSpPr>
          <p:cNvPr id="12" name="Rectangle 11"/>
          <p:cNvSpPr/>
          <p:nvPr userDrawn="1"/>
        </p:nvSpPr>
        <p:spPr>
          <a:xfrm>
            <a:off x="7778802" y="-3094"/>
            <a:ext cx="4410023" cy="17385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4" name="Rectangle 3"/>
          <p:cNvSpPr/>
          <p:nvPr userDrawn="1"/>
        </p:nvSpPr>
        <p:spPr>
          <a:xfrm>
            <a:off x="-1587" y="-3094"/>
            <a:ext cx="8267708" cy="177031"/>
          </a:xfrm>
          <a:custGeom>
            <a:avLst/>
            <a:gdLst>
              <a:gd name="connsiteX0" fmla="*/ 0 w 6709251"/>
              <a:gd name="connsiteY0" fmla="*/ 0 h 182880"/>
              <a:gd name="connsiteX1" fmla="*/ 6709251 w 6709251"/>
              <a:gd name="connsiteY1" fmla="*/ 0 h 182880"/>
              <a:gd name="connsiteX2" fmla="*/ 6709251 w 6709251"/>
              <a:gd name="connsiteY2" fmla="*/ 182880 h 182880"/>
              <a:gd name="connsiteX3" fmla="*/ 0 w 6709251"/>
              <a:gd name="connsiteY3" fmla="*/ 182880 h 182880"/>
              <a:gd name="connsiteX4" fmla="*/ 0 w 6709251"/>
              <a:gd name="connsiteY4" fmla="*/ 0 h 182880"/>
              <a:gd name="connsiteX0" fmla="*/ 0 w 7073510"/>
              <a:gd name="connsiteY0" fmla="*/ 0 h 182880"/>
              <a:gd name="connsiteX1" fmla="*/ 7073510 w 7073510"/>
              <a:gd name="connsiteY1" fmla="*/ 0 h 182880"/>
              <a:gd name="connsiteX2" fmla="*/ 6709251 w 7073510"/>
              <a:gd name="connsiteY2" fmla="*/ 182880 h 182880"/>
              <a:gd name="connsiteX3" fmla="*/ 0 w 7073510"/>
              <a:gd name="connsiteY3" fmla="*/ 182880 h 182880"/>
              <a:gd name="connsiteX4" fmla="*/ 0 w 7073510"/>
              <a:gd name="connsiteY4" fmla="*/ 0 h 182880"/>
              <a:gd name="connsiteX0" fmla="*/ 0 w 8678702"/>
              <a:gd name="connsiteY0" fmla="*/ 0 h 182880"/>
              <a:gd name="connsiteX1" fmla="*/ 8678702 w 8678702"/>
              <a:gd name="connsiteY1" fmla="*/ 0 h 182880"/>
              <a:gd name="connsiteX2" fmla="*/ 8314443 w 8678702"/>
              <a:gd name="connsiteY2" fmla="*/ 182880 h 182880"/>
              <a:gd name="connsiteX3" fmla="*/ 1605192 w 8678702"/>
              <a:gd name="connsiteY3" fmla="*/ 182880 h 182880"/>
              <a:gd name="connsiteX4" fmla="*/ 0 w 8678702"/>
              <a:gd name="connsiteY4" fmla="*/ 0 h 182880"/>
              <a:gd name="connsiteX0" fmla="*/ 0 w 8678702"/>
              <a:gd name="connsiteY0" fmla="*/ 0 h 186220"/>
              <a:gd name="connsiteX1" fmla="*/ 8678702 w 8678702"/>
              <a:gd name="connsiteY1" fmla="*/ 0 h 186220"/>
              <a:gd name="connsiteX2" fmla="*/ 8314443 w 8678702"/>
              <a:gd name="connsiteY2" fmla="*/ 182880 h 186220"/>
              <a:gd name="connsiteX3" fmla="*/ 6661 w 8678702"/>
              <a:gd name="connsiteY3" fmla="*/ 186220 h 186220"/>
              <a:gd name="connsiteX4" fmla="*/ 0 w 8678702"/>
              <a:gd name="connsiteY4" fmla="*/ 0 h 186220"/>
              <a:gd name="connsiteX0" fmla="*/ 133211 w 8672041"/>
              <a:gd name="connsiteY0" fmla="*/ 50097 h 186220"/>
              <a:gd name="connsiteX1" fmla="*/ 8672041 w 8672041"/>
              <a:gd name="connsiteY1" fmla="*/ 0 h 186220"/>
              <a:gd name="connsiteX2" fmla="*/ 8307782 w 8672041"/>
              <a:gd name="connsiteY2" fmla="*/ 182880 h 186220"/>
              <a:gd name="connsiteX3" fmla="*/ 0 w 8672041"/>
              <a:gd name="connsiteY3" fmla="*/ 186220 h 186220"/>
              <a:gd name="connsiteX4" fmla="*/ 133211 w 8672041"/>
              <a:gd name="connsiteY4" fmla="*/ 50097 h 186220"/>
              <a:gd name="connsiteX0" fmla="*/ 3330 w 8672041"/>
              <a:gd name="connsiteY0" fmla="*/ 3340 h 186220"/>
              <a:gd name="connsiteX1" fmla="*/ 8672041 w 8672041"/>
              <a:gd name="connsiteY1" fmla="*/ 0 h 186220"/>
              <a:gd name="connsiteX2" fmla="*/ 8307782 w 8672041"/>
              <a:gd name="connsiteY2" fmla="*/ 182880 h 186220"/>
              <a:gd name="connsiteX3" fmla="*/ 0 w 8672041"/>
              <a:gd name="connsiteY3" fmla="*/ 186220 h 186220"/>
              <a:gd name="connsiteX4" fmla="*/ 3330 w 8672041"/>
              <a:gd name="connsiteY4" fmla="*/ 3340 h 186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2041" h="186220">
                <a:moveTo>
                  <a:pt x="3330" y="3340"/>
                </a:moveTo>
                <a:lnTo>
                  <a:pt x="8672041" y="0"/>
                </a:lnTo>
                <a:lnTo>
                  <a:pt x="8307782" y="182880"/>
                </a:lnTo>
                <a:lnTo>
                  <a:pt x="0" y="186220"/>
                </a:lnTo>
                <a:lnTo>
                  <a:pt x="3330" y="3340"/>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1284746" y="6129357"/>
            <a:ext cx="646903" cy="501631"/>
          </a:xfrm>
          <a:prstGeom prst="rect">
            <a:avLst/>
          </a:prstGeom>
        </p:spPr>
      </p:pic>
    </p:spTree>
    <p:extLst>
      <p:ext uri="{BB962C8B-B14F-4D97-AF65-F5344CB8AC3E}">
        <p14:creationId xmlns:p14="http://schemas.microsoft.com/office/powerpoint/2010/main" val="1782191492"/>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7" r:id="rId4"/>
    <p:sldLayoutId id="2147483652" r:id="rId5"/>
    <p:sldLayoutId id="2147483653" r:id="rId6"/>
    <p:sldLayoutId id="2147483659" r:id="rId7"/>
    <p:sldLayoutId id="2147483660" r:id="rId8"/>
    <p:sldLayoutId id="2147483662" r:id="rId9"/>
    <p:sldLayoutId id="2147483654" r:id="rId10"/>
    <p:sldLayoutId id="2147483655" r:id="rId11"/>
    <p:sldLayoutId id="2147483656" r:id="rId12"/>
    <p:sldLayoutId id="2147483657" r:id="rId13"/>
    <p:sldLayoutId id="2147483663" r:id="rId14"/>
    <p:sldLayoutId id="2147483668" r:id="rId15"/>
  </p:sldLayoutIdLst>
  <p:hf hdr="0"/>
  <p:txStyles>
    <p:titleStyle>
      <a:lvl1pPr algn="l" defTabSz="457200" rtl="0" eaLnBrk="1" latinLnBrk="0" hangingPunct="1">
        <a:spcBef>
          <a:spcPct val="0"/>
        </a:spcBef>
        <a:buNone/>
        <a:defRPr sz="2800" b="1" kern="1200">
          <a:solidFill>
            <a:schemeClr val="tx1"/>
          </a:solidFill>
          <a:latin typeface="+mj-lt"/>
          <a:ea typeface="+mj-ea"/>
          <a:cs typeface="Arial"/>
        </a:defRPr>
      </a:lvl1pPr>
    </p:titleStyle>
    <p:bodyStyle>
      <a:lvl1pPr marL="0" indent="0" algn="l" defTabSz="457200" rtl="0" eaLnBrk="1" latinLnBrk="0" hangingPunct="1">
        <a:spcBef>
          <a:spcPts val="528"/>
        </a:spcBef>
        <a:spcAft>
          <a:spcPts val="0"/>
        </a:spcAft>
        <a:buClr>
          <a:schemeClr val="accent1"/>
        </a:buClr>
        <a:buFont typeface="Arial"/>
        <a:buNone/>
        <a:defRPr sz="2200" b="1" kern="1200">
          <a:solidFill>
            <a:schemeClr val="accent1"/>
          </a:solidFill>
          <a:latin typeface="+mn-lt"/>
          <a:ea typeface="+mn-ea"/>
          <a:cs typeface="Arial"/>
        </a:defRPr>
      </a:lvl1pPr>
      <a:lvl2pPr marL="171450" indent="-171450" algn="l" defTabSz="457200" rtl="0" eaLnBrk="1" latinLnBrk="0" hangingPunct="1">
        <a:spcBef>
          <a:spcPts val="528"/>
        </a:spcBef>
        <a:spcAft>
          <a:spcPts val="0"/>
        </a:spcAft>
        <a:buClr>
          <a:schemeClr val="accent1"/>
        </a:buClr>
        <a:buFont typeface="Arial"/>
        <a:buChar char="•"/>
        <a:defRPr sz="2200" b="0" i="0" kern="1200">
          <a:solidFill>
            <a:schemeClr val="tx1"/>
          </a:solidFill>
          <a:latin typeface="Arial"/>
          <a:ea typeface="+mn-ea"/>
          <a:cs typeface="Arial"/>
        </a:defRPr>
      </a:lvl2pPr>
      <a:lvl3pPr marL="344488" indent="-165100" algn="l" defTabSz="457200" rtl="0" eaLnBrk="1" latinLnBrk="0" hangingPunct="1">
        <a:spcBef>
          <a:spcPts val="528"/>
        </a:spcBef>
        <a:spcAft>
          <a:spcPts val="0"/>
        </a:spcAft>
        <a:buClr>
          <a:schemeClr val="accent1"/>
        </a:buClr>
        <a:buFont typeface="Arial"/>
        <a:buChar char="•"/>
        <a:tabLst/>
        <a:defRPr sz="2000" kern="1200">
          <a:solidFill>
            <a:schemeClr val="tx1"/>
          </a:solidFill>
          <a:latin typeface="+mn-lt"/>
          <a:ea typeface="+mn-ea"/>
          <a:cs typeface="Arial"/>
        </a:defRPr>
      </a:lvl3pPr>
      <a:lvl4pPr marL="515938" indent="-171450" algn="l" defTabSz="457200" rtl="0" eaLnBrk="1" latinLnBrk="0" hangingPunct="1">
        <a:spcBef>
          <a:spcPts val="528"/>
        </a:spcBef>
        <a:spcAft>
          <a:spcPts val="0"/>
        </a:spcAft>
        <a:buClr>
          <a:schemeClr val="accent1"/>
        </a:buClr>
        <a:buFont typeface="Arial"/>
        <a:buChar char="•"/>
        <a:tabLst>
          <a:tab pos="515938" algn="l"/>
        </a:tabLst>
        <a:defRPr sz="1800" kern="1200">
          <a:solidFill>
            <a:schemeClr val="tx1"/>
          </a:solidFill>
          <a:latin typeface="+mn-lt"/>
          <a:ea typeface="+mn-ea"/>
          <a:cs typeface="Arial"/>
        </a:defRPr>
      </a:lvl4pPr>
      <a:lvl5pPr marL="685800" indent="-169863" algn="l" defTabSz="457200" rtl="0" eaLnBrk="1" latinLnBrk="0" hangingPunct="1">
        <a:spcBef>
          <a:spcPts val="528"/>
        </a:spcBef>
        <a:spcAft>
          <a:spcPts val="0"/>
        </a:spcAft>
        <a:buClr>
          <a:schemeClr val="accent1"/>
        </a:buClr>
        <a:buFont typeface="Arial"/>
        <a:buChar char="•"/>
        <a:defRPr sz="1600" kern="1200">
          <a:solidFill>
            <a:schemeClr val="tx1"/>
          </a:solidFill>
          <a:latin typeface="+mn-lt"/>
          <a:ea typeface="+mn-ea"/>
          <a:cs typeface="Arial"/>
        </a:defRPr>
      </a:lvl5pPr>
      <a:lvl6pPr marL="800100" indent="-114300" algn="l" defTabSz="457200" rtl="0" eaLnBrk="1" latinLnBrk="0" hangingPunct="1">
        <a:spcBef>
          <a:spcPts val="528"/>
        </a:spcBef>
        <a:spcAft>
          <a:spcPts val="0"/>
        </a:spcAft>
        <a:buClr>
          <a:schemeClr val="accent1"/>
        </a:buClr>
        <a:buSzPct val="100000"/>
        <a:buFont typeface="Arial"/>
        <a:buChar char="•"/>
        <a:tabLst/>
        <a:defRPr sz="1400" kern="1200">
          <a:solidFill>
            <a:schemeClr val="tx1"/>
          </a:solidFill>
          <a:latin typeface="+mn-lt"/>
          <a:ea typeface="+mn-ea"/>
          <a:cs typeface="+mn-cs"/>
        </a:defRPr>
      </a:lvl6pPr>
      <a:lvl7pPr marL="915988" indent="-115888" algn="l" defTabSz="457200" rtl="0" eaLnBrk="1" latinLnBrk="0" hangingPunct="1">
        <a:spcBef>
          <a:spcPts val="528"/>
        </a:spcBef>
        <a:spcAft>
          <a:spcPts val="0"/>
        </a:spcAft>
        <a:buClr>
          <a:schemeClr val="accent1"/>
        </a:buClr>
        <a:buFont typeface="Arial"/>
        <a:buChar char="•"/>
        <a:defRPr sz="1200" kern="1200">
          <a:solidFill>
            <a:schemeClr val="tx1"/>
          </a:solidFill>
          <a:latin typeface="+mn-lt"/>
          <a:ea typeface="+mn-ea"/>
          <a:cs typeface="+mn-cs"/>
        </a:defRPr>
      </a:lvl7pPr>
      <a:lvl8pPr marL="1030288" indent="-114300" algn="l" defTabSz="457200" rtl="0" eaLnBrk="1" latinLnBrk="0" hangingPunct="1">
        <a:spcBef>
          <a:spcPct val="20000"/>
        </a:spcBef>
        <a:buClr>
          <a:schemeClr val="accent1"/>
        </a:buClr>
        <a:buFont typeface="Arial"/>
        <a:buChar char="•"/>
        <a:defRPr sz="1050" kern="1200" baseline="0">
          <a:solidFill>
            <a:schemeClr val="tx1"/>
          </a:solidFill>
          <a:latin typeface="+mn-lt"/>
          <a:ea typeface="+mn-ea"/>
          <a:cs typeface="+mn-cs"/>
        </a:defRPr>
      </a:lvl8pPr>
      <a:lvl9pPr marL="1198563" indent="-106363" algn="l" defTabSz="457200" rtl="0" eaLnBrk="1" latinLnBrk="0" hangingPunct="1">
        <a:spcBef>
          <a:spcPct val="20000"/>
        </a:spcBef>
        <a:buClr>
          <a:schemeClr val="accent1"/>
        </a:buClr>
        <a:buFont typeface="Arial"/>
        <a:buChar char="•"/>
        <a:defRPr sz="1050" kern="1200" baseline="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algn="ctr"/>
            <a:r>
              <a:rPr lang="en-US" sz="4800" dirty="0"/>
              <a:t> Trade Shows </a:t>
            </a:r>
          </a:p>
        </p:txBody>
      </p:sp>
      <p:sp>
        <p:nvSpPr>
          <p:cNvPr id="6" name="Subtitle 5"/>
          <p:cNvSpPr>
            <a:spLocks noGrp="1"/>
          </p:cNvSpPr>
          <p:nvPr>
            <p:ph type="subTitle" idx="1"/>
          </p:nvPr>
        </p:nvSpPr>
        <p:spPr/>
        <p:txBody>
          <a:bodyPr>
            <a:normAutofit/>
          </a:bodyPr>
          <a:lstStyle/>
          <a:p>
            <a:pPr algn="ctr"/>
            <a:r>
              <a:rPr lang="en-US" sz="4000" dirty="0"/>
              <a:t>Maximizing our Investment</a:t>
            </a:r>
          </a:p>
        </p:txBody>
      </p:sp>
      <p:sp>
        <p:nvSpPr>
          <p:cNvPr id="2" name="Date Placeholder 1"/>
          <p:cNvSpPr>
            <a:spLocks noGrp="1"/>
          </p:cNvSpPr>
          <p:nvPr>
            <p:ph type="dt" sz="half" idx="10"/>
          </p:nvPr>
        </p:nvSpPr>
        <p:spPr/>
        <p:txBody>
          <a:bodyPr/>
          <a:lstStyle/>
          <a:p>
            <a:endParaRPr lang="en-US" dirty="0"/>
          </a:p>
          <a:p>
            <a:endParaRPr lang="en-US" dirty="0"/>
          </a:p>
        </p:txBody>
      </p:sp>
    </p:spTree>
    <p:extLst>
      <p:ext uri="{BB962C8B-B14F-4D97-AF65-F5344CB8AC3E}">
        <p14:creationId xmlns:p14="http://schemas.microsoft.com/office/powerpoint/2010/main" val="3423345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solidFill>
                  <a:schemeClr val="accent1"/>
                </a:solidFill>
              </a:rPr>
              <a:t>Trade Shows</a:t>
            </a:r>
            <a:br>
              <a:rPr lang="en-US" sz="4000" dirty="0">
                <a:solidFill>
                  <a:schemeClr val="accent1"/>
                </a:solidFill>
              </a:rPr>
            </a:br>
            <a:br>
              <a:rPr lang="en-US" sz="4000" dirty="0">
                <a:solidFill>
                  <a:schemeClr val="accent1"/>
                </a:solidFill>
              </a:rPr>
            </a:br>
            <a:r>
              <a:rPr lang="en-US" sz="4000" dirty="0">
                <a:solidFill>
                  <a:schemeClr val="accent1"/>
                </a:solidFill>
              </a:rPr>
              <a:t>Prior to the show, send out an e-mail to your customers, give them your booth number, where you are located on the floor and ask that they please stop by to visit you in your booth!</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5690" y="3784991"/>
            <a:ext cx="4101240" cy="3073009"/>
          </a:xfrm>
        </p:spPr>
      </p:pic>
      <p:sp>
        <p:nvSpPr>
          <p:cNvPr id="4" name="Slide Number Placeholder 3"/>
          <p:cNvSpPr>
            <a:spLocks noGrp="1"/>
          </p:cNvSpPr>
          <p:nvPr>
            <p:ph type="sldNum" sz="quarter" idx="4"/>
          </p:nvPr>
        </p:nvSpPr>
        <p:spPr/>
        <p:txBody>
          <a:bodyPr/>
          <a:lstStyle/>
          <a:p>
            <a:fld id="{1860EE3E-6D0A-6942-A3BC-30B328A6761C}" type="slidenum">
              <a:rPr lang="en-US" smtClean="0"/>
              <a:pPr/>
              <a:t>10</a:t>
            </a:fld>
            <a:endParaRPr lang="en-US" dirty="0"/>
          </a:p>
        </p:txBody>
      </p:sp>
    </p:spTree>
    <p:extLst>
      <p:ext uri="{BB962C8B-B14F-4D97-AF65-F5344CB8AC3E}">
        <p14:creationId xmlns:p14="http://schemas.microsoft.com/office/powerpoint/2010/main" val="716827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Trade Shows</a:t>
            </a:r>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Roughly 70 percent of show attendees plan a list of who they are going to visit before entering the convention doors.</a:t>
            </a:r>
          </a:p>
          <a:p>
            <a:pPr marL="342900" indent="-342900">
              <a:buFont typeface="Arial" panose="020B0604020202020204" pitchFamily="34" charset="0"/>
              <a:buChar char="•"/>
            </a:pPr>
            <a:r>
              <a:rPr lang="en-US" sz="2400" dirty="0"/>
              <a:t>That number makes it plain the power and necessity of pre-show outreach.</a:t>
            </a:r>
          </a:p>
          <a:p>
            <a:pPr marL="342900" indent="-342900">
              <a:buFont typeface="Arial" panose="020B0604020202020204" pitchFamily="34" charset="0"/>
              <a:buChar char="•"/>
            </a:pPr>
            <a:r>
              <a:rPr lang="en-US" sz="2400" dirty="0"/>
              <a:t>First would be to contact your regular contacts.</a:t>
            </a:r>
          </a:p>
          <a:p>
            <a:pPr marL="342900" indent="-342900">
              <a:buFont typeface="Arial" panose="020B0604020202020204" pitchFamily="34" charset="0"/>
              <a:buChar char="•"/>
            </a:pPr>
            <a:r>
              <a:rPr lang="en-US" sz="2400" dirty="0"/>
              <a:t>Get a list of registered attendees for the show</a:t>
            </a:r>
          </a:p>
          <a:p>
            <a:pPr marL="342900" indent="-342900">
              <a:buFont typeface="Arial" panose="020B0604020202020204" pitchFamily="34" charset="0"/>
              <a:buChar char="•"/>
            </a:pPr>
            <a:r>
              <a:rPr lang="en-US" sz="2400" dirty="0"/>
              <a:t>Mailing post cards is pretty effective and consider an odd sized post card so that it doesn’t blend in and end up in the trash. (Shape of paint can)</a:t>
            </a:r>
          </a:p>
          <a:p>
            <a:pPr marL="342900" indent="-342900">
              <a:buFont typeface="Arial" panose="020B0604020202020204" pitchFamily="34" charset="0"/>
              <a:buChar char="•"/>
            </a:pPr>
            <a:r>
              <a:rPr lang="en-US" sz="2400" dirty="0"/>
              <a:t>Getting a piece of mail into a persons hand isn’t enough though. They need a solid reason to show up. (New product or special offer)</a:t>
            </a:r>
          </a:p>
          <a:p>
            <a:r>
              <a:rPr lang="en-US" dirty="0"/>
              <a:t> </a:t>
            </a:r>
          </a:p>
        </p:txBody>
      </p:sp>
      <p:sp>
        <p:nvSpPr>
          <p:cNvPr id="4" name="Slide Number Placeholder 3"/>
          <p:cNvSpPr>
            <a:spLocks noGrp="1"/>
          </p:cNvSpPr>
          <p:nvPr>
            <p:ph type="sldNum" sz="quarter" idx="4"/>
          </p:nvPr>
        </p:nvSpPr>
        <p:spPr/>
        <p:txBody>
          <a:bodyPr/>
          <a:lstStyle/>
          <a:p>
            <a:fld id="{1860EE3E-6D0A-6942-A3BC-30B328A6761C}" type="slidenum">
              <a:rPr lang="en-US" smtClean="0"/>
              <a:pPr/>
              <a:t>11</a:t>
            </a:fld>
            <a:endParaRPr lang="en-US" dirty="0"/>
          </a:p>
        </p:txBody>
      </p:sp>
    </p:spTree>
    <p:extLst>
      <p:ext uri="{BB962C8B-B14F-4D97-AF65-F5344CB8AC3E}">
        <p14:creationId xmlns:p14="http://schemas.microsoft.com/office/powerpoint/2010/main" val="3488493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Trade Shows</a:t>
            </a:r>
          </a:p>
        </p:txBody>
      </p:sp>
      <p:sp>
        <p:nvSpPr>
          <p:cNvPr id="3" name="Content Placeholder 2"/>
          <p:cNvSpPr>
            <a:spLocks noGrp="1"/>
          </p:cNvSpPr>
          <p:nvPr>
            <p:ph idx="1"/>
          </p:nvPr>
        </p:nvSpPr>
        <p:spPr>
          <a:xfrm>
            <a:off x="351600" y="1383049"/>
            <a:ext cx="11671300" cy="4709160"/>
          </a:xfrm>
        </p:spPr>
        <p:txBody>
          <a:bodyPr>
            <a:normAutofit/>
          </a:bodyPr>
          <a:lstStyle/>
          <a:p>
            <a:endParaRPr lang="en-US" sz="2400" dirty="0"/>
          </a:p>
          <a:p>
            <a:endParaRPr lang="en-US" sz="2400" dirty="0"/>
          </a:p>
          <a:p>
            <a:endParaRPr lang="en-US" sz="2400" dirty="0"/>
          </a:p>
          <a:p>
            <a:r>
              <a:rPr lang="en-US" sz="2400" dirty="0"/>
              <a:t>The whole point of face-to-face marketing is so that people can touch and feel things. Trade shows are all about connecting with attendees and promoting our products and services.</a:t>
            </a:r>
          </a:p>
          <a:p>
            <a:endParaRPr lang="en-US" sz="2400" dirty="0"/>
          </a:p>
        </p:txBody>
      </p:sp>
      <p:sp>
        <p:nvSpPr>
          <p:cNvPr id="4" name="Slide Number Placeholder 3"/>
          <p:cNvSpPr>
            <a:spLocks noGrp="1"/>
          </p:cNvSpPr>
          <p:nvPr>
            <p:ph type="sldNum" sz="quarter" idx="4"/>
          </p:nvPr>
        </p:nvSpPr>
        <p:spPr/>
        <p:txBody>
          <a:bodyPr/>
          <a:lstStyle/>
          <a:p>
            <a:fld id="{1860EE3E-6D0A-6942-A3BC-30B328A6761C}" type="slidenum">
              <a:rPr lang="en-US" smtClean="0"/>
              <a:pPr/>
              <a:t>12</a:t>
            </a:fld>
            <a:endParaRPr lang="en-US" dirty="0"/>
          </a:p>
        </p:txBody>
      </p:sp>
    </p:spTree>
    <p:extLst>
      <p:ext uri="{BB962C8B-B14F-4D97-AF65-F5344CB8AC3E}">
        <p14:creationId xmlns:p14="http://schemas.microsoft.com/office/powerpoint/2010/main" val="1265684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Trade Shows</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2400" dirty="0"/>
              <a:t>Drawing traffic to your booth: Look Sharp</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Shiny things inside the booth can draw attendees, but the booth itself can attract visitors.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Don’t box in too much of your space.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Make the space open and inviting.</a:t>
            </a:r>
          </a:p>
        </p:txBody>
      </p:sp>
      <p:sp>
        <p:nvSpPr>
          <p:cNvPr id="4" name="Slide Number Placeholder 3"/>
          <p:cNvSpPr>
            <a:spLocks noGrp="1"/>
          </p:cNvSpPr>
          <p:nvPr>
            <p:ph type="sldNum" sz="quarter" idx="4"/>
          </p:nvPr>
        </p:nvSpPr>
        <p:spPr/>
        <p:txBody>
          <a:bodyPr/>
          <a:lstStyle/>
          <a:p>
            <a:fld id="{1860EE3E-6D0A-6942-A3BC-30B328A6761C}" type="slidenum">
              <a:rPr lang="en-US" smtClean="0"/>
              <a:pPr/>
              <a:t>13</a:t>
            </a:fld>
            <a:endParaRPr lang="en-US" dirty="0"/>
          </a:p>
        </p:txBody>
      </p:sp>
    </p:spTree>
    <p:extLst>
      <p:ext uri="{BB962C8B-B14F-4D97-AF65-F5344CB8AC3E}">
        <p14:creationId xmlns:p14="http://schemas.microsoft.com/office/powerpoint/2010/main" val="1983785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chemeClr val="accent1"/>
                </a:solidFill>
              </a:rPr>
              <a:t>Trade Shows</a:t>
            </a:r>
            <a:br>
              <a:rPr lang="en-US" sz="4000" dirty="0">
                <a:solidFill>
                  <a:schemeClr val="accent1"/>
                </a:solidFill>
              </a:rPr>
            </a:br>
            <a:br>
              <a:rPr lang="en-US" sz="4000" dirty="0">
                <a:solidFill>
                  <a:schemeClr val="accent1"/>
                </a:solidFill>
              </a:rPr>
            </a:br>
            <a:r>
              <a:rPr lang="en-US" sz="4000" dirty="0">
                <a:solidFill>
                  <a:schemeClr val="accent1"/>
                </a:solidFill>
              </a:rPr>
              <a:t>I’m open to suggestions on how you think we can maximize our investment!</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13699" y="3101769"/>
            <a:ext cx="4174254" cy="2782836"/>
          </a:xfrm>
        </p:spPr>
      </p:pic>
      <p:sp>
        <p:nvSpPr>
          <p:cNvPr id="4" name="Slide Number Placeholder 3"/>
          <p:cNvSpPr>
            <a:spLocks noGrp="1"/>
          </p:cNvSpPr>
          <p:nvPr>
            <p:ph type="sldNum" sz="quarter" idx="4"/>
          </p:nvPr>
        </p:nvSpPr>
        <p:spPr/>
        <p:txBody>
          <a:bodyPr/>
          <a:lstStyle/>
          <a:p>
            <a:fld id="{1860EE3E-6D0A-6942-A3BC-30B328A6761C}" type="slidenum">
              <a:rPr lang="en-US" smtClean="0"/>
              <a:pPr/>
              <a:t>14</a:t>
            </a:fld>
            <a:endParaRPr lang="en-US" dirty="0"/>
          </a:p>
        </p:txBody>
      </p:sp>
    </p:spTree>
    <p:extLst>
      <p:ext uri="{BB962C8B-B14F-4D97-AF65-F5344CB8AC3E}">
        <p14:creationId xmlns:p14="http://schemas.microsoft.com/office/powerpoint/2010/main" val="347998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5"/>
          </p:nvPr>
        </p:nvSpPr>
        <p:spPr/>
      </p:sp>
      <p:sp>
        <p:nvSpPr>
          <p:cNvPr id="3" name="Title 2"/>
          <p:cNvSpPr>
            <a:spLocks noGrp="1"/>
          </p:cNvSpPr>
          <p:nvPr>
            <p:ph type="title"/>
          </p:nvPr>
        </p:nvSpPr>
        <p:spPr/>
        <p:txBody>
          <a:bodyPr>
            <a:normAutofit/>
          </a:bodyPr>
          <a:lstStyle/>
          <a:p>
            <a:r>
              <a:rPr lang="en-US" sz="4000" dirty="0"/>
              <a:t>Trade Shows</a:t>
            </a:r>
          </a:p>
        </p:txBody>
      </p:sp>
      <p:sp>
        <p:nvSpPr>
          <p:cNvPr id="4" name="Subtitle 3"/>
          <p:cNvSpPr>
            <a:spLocks noGrp="1"/>
          </p:cNvSpPr>
          <p:nvPr>
            <p:ph type="subTitle" idx="1"/>
          </p:nvPr>
        </p:nvSpPr>
        <p:spPr/>
        <p:txBody>
          <a:bodyPr>
            <a:noAutofit/>
          </a:bodyPr>
          <a:lstStyle/>
          <a:p>
            <a:r>
              <a:rPr lang="en-US" sz="3200" dirty="0"/>
              <a:t>You are not on an island alone</a:t>
            </a:r>
            <a:br>
              <a:rPr lang="en-US" sz="3200" dirty="0"/>
            </a:br>
            <a:endParaRPr lang="en-US" sz="3200" dirty="0"/>
          </a:p>
        </p:txBody>
      </p:sp>
      <p:sp>
        <p:nvSpPr>
          <p:cNvPr id="5" name="Date Placeholder 4"/>
          <p:cNvSpPr>
            <a:spLocks noGrp="1"/>
          </p:cNvSpPr>
          <p:nvPr>
            <p:ph type="dt" sz="half" idx="12"/>
          </p:nvPr>
        </p:nvSpPr>
        <p:spPr/>
        <p:txBody>
          <a:bodyPr/>
          <a:lstStyle/>
          <a:p>
            <a:endParaRPr lang="en-US" dirty="0"/>
          </a:p>
        </p:txBody>
      </p:sp>
      <p:pic>
        <p:nvPicPr>
          <p:cNvPr id="7" name="Picture 3" descr="C:\Users\cac2211\AppData\Local\Microsoft\Windows\Temporary Internet Files\Content.IE5\UTK77C2I\MC900105210[1].wmf"/>
          <p:cNvPicPr>
            <a:picLocks noChangeAspect="1" noChangeArrowheads="1"/>
          </p:cNvPicPr>
          <p:nvPr/>
        </p:nvPicPr>
        <p:blipFill>
          <a:blip r:embed="rId2" cstate="print"/>
          <a:srcRect/>
          <a:stretch>
            <a:fillRect/>
          </a:stretch>
        </p:blipFill>
        <p:spPr bwMode="auto">
          <a:xfrm>
            <a:off x="4371042" y="2348228"/>
            <a:ext cx="4149121" cy="3733800"/>
          </a:xfrm>
          <a:prstGeom prst="rect">
            <a:avLst/>
          </a:prstGeom>
          <a:noFill/>
        </p:spPr>
      </p:pic>
    </p:spTree>
    <p:extLst>
      <p:ext uri="{BB962C8B-B14F-4D97-AF65-F5344CB8AC3E}">
        <p14:creationId xmlns:p14="http://schemas.microsoft.com/office/powerpoint/2010/main" val="126879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13134" b="13134"/>
          <a:stretch>
            <a:fillRect/>
          </a:stretch>
        </p:blipFill>
        <p:spPr>
          <a:xfrm>
            <a:off x="-7936" y="857953"/>
            <a:ext cx="12207093" cy="6000052"/>
          </a:xfrm>
        </p:spPr>
      </p:pic>
      <p:sp>
        <p:nvSpPr>
          <p:cNvPr id="3" name="Title 2"/>
          <p:cNvSpPr>
            <a:spLocks noGrp="1"/>
          </p:cNvSpPr>
          <p:nvPr>
            <p:ph type="title"/>
          </p:nvPr>
        </p:nvSpPr>
        <p:spPr/>
        <p:txBody>
          <a:bodyPr>
            <a:normAutofit/>
          </a:bodyPr>
          <a:lstStyle/>
          <a:p>
            <a:r>
              <a:rPr lang="en-US" sz="4000" dirty="0"/>
              <a:t>Trade Shows</a:t>
            </a:r>
          </a:p>
        </p:txBody>
      </p:sp>
      <p:sp>
        <p:nvSpPr>
          <p:cNvPr id="4" name="Subtitle 3"/>
          <p:cNvSpPr>
            <a:spLocks noGrp="1"/>
          </p:cNvSpPr>
          <p:nvPr>
            <p:ph type="subTitle" idx="1"/>
          </p:nvPr>
        </p:nvSpPr>
        <p:spPr/>
        <p:txBody>
          <a:bodyPr>
            <a:normAutofit/>
          </a:bodyPr>
          <a:lstStyle/>
          <a:p>
            <a:r>
              <a:rPr lang="en-US" sz="2400" dirty="0"/>
              <a:t>Why do we participate?</a:t>
            </a:r>
          </a:p>
        </p:txBody>
      </p:sp>
      <p:sp>
        <p:nvSpPr>
          <p:cNvPr id="5" name="Date Placeholder 4"/>
          <p:cNvSpPr>
            <a:spLocks noGrp="1"/>
          </p:cNvSpPr>
          <p:nvPr>
            <p:ph type="dt" sz="half" idx="12"/>
          </p:nvPr>
        </p:nvSpPr>
        <p:spPr/>
        <p:txBody>
          <a:bodyPr/>
          <a:lstStyle/>
          <a:p>
            <a:endParaRPr lang="en-US" dirty="0"/>
          </a:p>
        </p:txBody>
      </p:sp>
    </p:spTree>
    <p:extLst>
      <p:ext uri="{BB962C8B-B14F-4D97-AF65-F5344CB8AC3E}">
        <p14:creationId xmlns:p14="http://schemas.microsoft.com/office/powerpoint/2010/main" val="252545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Trade Shows</a:t>
            </a:r>
          </a:p>
        </p:txBody>
      </p:sp>
      <p:sp>
        <p:nvSpPr>
          <p:cNvPr id="3" name="Content Placeholder 2"/>
          <p:cNvSpPr>
            <a:spLocks noGrp="1"/>
          </p:cNvSpPr>
          <p:nvPr>
            <p:ph idx="1"/>
          </p:nvPr>
        </p:nvSpPr>
        <p:spPr>
          <a:xfrm>
            <a:off x="707627" y="1383049"/>
            <a:ext cx="11671300" cy="4709160"/>
          </a:xfrm>
        </p:spPr>
        <p:txBody>
          <a:bodyPr>
            <a:normAutofit lnSpcReduction="10000"/>
          </a:bodyPr>
          <a:lstStyle/>
          <a:p>
            <a:r>
              <a:rPr lang="en-US" sz="2800" dirty="0"/>
              <a:t>Why do we participate?</a:t>
            </a:r>
          </a:p>
          <a:p>
            <a:endParaRPr lang="en-US" sz="2800" dirty="0"/>
          </a:p>
          <a:p>
            <a:r>
              <a:rPr lang="en-US" sz="2800" dirty="0"/>
              <a:t>I’ve heard comments like “I’m never doing this again, I didn’t get</a:t>
            </a:r>
          </a:p>
          <a:p>
            <a:r>
              <a:rPr lang="en-US" sz="2800" dirty="0"/>
              <a:t>one spec from this show”. </a:t>
            </a:r>
          </a:p>
          <a:p>
            <a:endParaRPr lang="en-US" sz="2800" dirty="0"/>
          </a:p>
          <a:p>
            <a:r>
              <a:rPr lang="en-US" sz="2800" dirty="0"/>
              <a:t>Do we do it out of dedication to the region or chapter?</a:t>
            </a:r>
          </a:p>
          <a:p>
            <a:endParaRPr lang="en-US" sz="2800" dirty="0"/>
          </a:p>
          <a:p>
            <a:r>
              <a:rPr lang="en-US" sz="2800" dirty="0"/>
              <a:t>My thought is, we need to stay visible and be in the forefront of our customers minds. </a:t>
            </a:r>
          </a:p>
          <a:p>
            <a:endParaRPr lang="en-US" dirty="0"/>
          </a:p>
          <a:p>
            <a:endParaRPr lang="en-US" dirty="0"/>
          </a:p>
        </p:txBody>
      </p:sp>
      <p:sp>
        <p:nvSpPr>
          <p:cNvPr id="4" name="Slide Number Placeholder 3"/>
          <p:cNvSpPr>
            <a:spLocks noGrp="1"/>
          </p:cNvSpPr>
          <p:nvPr>
            <p:ph type="sldNum" sz="quarter" idx="4"/>
          </p:nvPr>
        </p:nvSpPr>
        <p:spPr/>
        <p:txBody>
          <a:bodyPr/>
          <a:lstStyle/>
          <a:p>
            <a:fld id="{1860EE3E-6D0A-6942-A3BC-30B328A6761C}" type="slidenum">
              <a:rPr lang="en-US" smtClean="0"/>
              <a:pPr/>
              <a:t>4</a:t>
            </a:fld>
            <a:endParaRPr lang="en-US" dirty="0"/>
          </a:p>
        </p:txBody>
      </p:sp>
    </p:spTree>
    <p:extLst>
      <p:ext uri="{BB962C8B-B14F-4D97-AF65-F5344CB8AC3E}">
        <p14:creationId xmlns:p14="http://schemas.microsoft.com/office/powerpoint/2010/main" val="97010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70C0"/>
                </a:solidFill>
              </a:rPr>
              <a:t>Trade Shows</a:t>
            </a:r>
          </a:p>
        </p:txBody>
      </p:sp>
      <p:sp>
        <p:nvSpPr>
          <p:cNvPr id="3" name="Content Placeholder 2"/>
          <p:cNvSpPr>
            <a:spLocks noGrp="1"/>
          </p:cNvSpPr>
          <p:nvPr>
            <p:ph idx="1"/>
          </p:nvPr>
        </p:nvSpPr>
        <p:spPr>
          <a:xfrm>
            <a:off x="265176" y="1261858"/>
            <a:ext cx="11671300" cy="4709160"/>
          </a:xfrm>
        </p:spPr>
        <p:txBody>
          <a:bodyPr>
            <a:normAutofit lnSpcReduction="10000"/>
          </a:bodyPr>
          <a:lstStyle/>
          <a:p>
            <a:pPr marL="342900" indent="-342900">
              <a:buFont typeface="Arial" panose="020B0604020202020204" pitchFamily="34" charset="0"/>
              <a:buChar char="•"/>
            </a:pPr>
            <a:r>
              <a:rPr lang="en-US" sz="2400" dirty="0"/>
              <a:t>We really have to get more serious about exhibiting. </a:t>
            </a:r>
          </a:p>
          <a:p>
            <a:endParaRPr lang="en-US" sz="2400" dirty="0"/>
          </a:p>
          <a:p>
            <a:pPr marL="342900" indent="-342900">
              <a:buFont typeface="Arial" panose="020B0604020202020204" pitchFamily="34" charset="0"/>
              <a:buChar char="•"/>
            </a:pPr>
            <a:r>
              <a:rPr lang="en-US" sz="2400" dirty="0"/>
              <a:t>We’re investing hundreds of dollars for trade shows and we have to get a return on our investment. </a:t>
            </a:r>
          </a:p>
          <a:p>
            <a:endParaRPr lang="en-US" sz="2400" dirty="0"/>
          </a:p>
          <a:p>
            <a:pPr marL="342900" indent="-342900">
              <a:buFont typeface="Arial" panose="020B0604020202020204" pitchFamily="34" charset="0"/>
              <a:buChar char="•"/>
            </a:pPr>
            <a:r>
              <a:rPr lang="en-US" sz="2400" dirty="0"/>
              <a:t>Whether our desired outcome is for leads, to rollout new products or just to increase brand awareness, relying on random booth traffic isn’t wise strategy.</a:t>
            </a:r>
          </a:p>
          <a:p>
            <a:endParaRPr lang="en-US" sz="2400" dirty="0"/>
          </a:p>
          <a:p>
            <a:pPr marL="342900" indent="-342900">
              <a:buFont typeface="Arial" panose="020B0604020202020204" pitchFamily="34" charset="0"/>
              <a:buChar char="•"/>
            </a:pPr>
            <a:r>
              <a:rPr lang="en-US" sz="2400" dirty="0"/>
              <a:t>A lot of people rely on the trade show organizer to drive traffic on the show floor, we cannot leave that to the organizer, we need to take aggressive action.</a:t>
            </a:r>
          </a:p>
          <a:p>
            <a:endParaRPr lang="en-US" sz="2400" dirty="0"/>
          </a:p>
        </p:txBody>
      </p:sp>
      <p:sp>
        <p:nvSpPr>
          <p:cNvPr id="4" name="Slide Number Placeholder 3"/>
          <p:cNvSpPr>
            <a:spLocks noGrp="1"/>
          </p:cNvSpPr>
          <p:nvPr>
            <p:ph type="sldNum" sz="quarter" idx="4"/>
          </p:nvPr>
        </p:nvSpPr>
        <p:spPr/>
        <p:txBody>
          <a:bodyPr/>
          <a:lstStyle/>
          <a:p>
            <a:fld id="{1860EE3E-6D0A-6942-A3BC-30B328A6761C}" type="slidenum">
              <a:rPr lang="en-US" smtClean="0"/>
              <a:pPr/>
              <a:t>5</a:t>
            </a:fld>
            <a:endParaRPr lang="en-US" dirty="0"/>
          </a:p>
        </p:txBody>
      </p:sp>
    </p:spTree>
    <p:extLst>
      <p:ext uri="{BB962C8B-B14F-4D97-AF65-F5344CB8AC3E}">
        <p14:creationId xmlns:p14="http://schemas.microsoft.com/office/powerpoint/2010/main" val="82569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Trade Shows</a:t>
            </a:r>
          </a:p>
        </p:txBody>
      </p:sp>
      <p:sp>
        <p:nvSpPr>
          <p:cNvPr id="4" name="Slide Number Placeholder 3"/>
          <p:cNvSpPr>
            <a:spLocks noGrp="1"/>
          </p:cNvSpPr>
          <p:nvPr>
            <p:ph type="sldNum" sz="quarter" idx="4"/>
          </p:nvPr>
        </p:nvSpPr>
        <p:spPr/>
        <p:txBody>
          <a:bodyPr/>
          <a:lstStyle/>
          <a:p>
            <a:fld id="{1860EE3E-6D0A-6942-A3BC-30B328A6761C}" type="slidenum">
              <a:rPr lang="en-US" smtClean="0"/>
              <a:pPr/>
              <a:t>6</a:t>
            </a:fld>
            <a:endParaRPr lang="en-US" dirty="0"/>
          </a:p>
        </p:txBody>
      </p:sp>
      <p:sp>
        <p:nvSpPr>
          <p:cNvPr id="5" name="Subtitle 3"/>
          <p:cNvSpPr>
            <a:spLocks noGrp="1"/>
          </p:cNvSpPr>
          <p:nvPr>
            <p:ph idx="1"/>
          </p:nvPr>
        </p:nvSpPr>
        <p:spPr>
          <a:xfrm>
            <a:off x="265176" y="1179575"/>
            <a:ext cx="11671300" cy="4867264"/>
          </a:xfrm>
        </p:spPr>
        <p:txBody>
          <a:bodyPr>
            <a:normAutofit fontScale="85000" lnSpcReduction="10000"/>
          </a:bodyPr>
          <a:lstStyle/>
          <a:p>
            <a:r>
              <a:rPr lang="en-US" sz="3000" dirty="0"/>
              <a:t>Examples of things that you </a:t>
            </a:r>
            <a:r>
              <a:rPr lang="en-US" sz="3000" b="0" u="sng" dirty="0"/>
              <a:t>should do </a:t>
            </a:r>
            <a:r>
              <a:rPr lang="en-US" sz="3000" dirty="0"/>
              <a:t>while hosting a trade show exhibit:</a:t>
            </a:r>
          </a:p>
          <a:p>
            <a:endParaRPr lang="en-US" sz="3000" dirty="0"/>
          </a:p>
          <a:p>
            <a:pPr marL="457200" indent="-457200">
              <a:buFont typeface="Wingdings" panose="05000000000000000000" pitchFamily="2" charset="2"/>
              <a:buChar char="§"/>
            </a:pPr>
            <a:r>
              <a:rPr lang="en-US" sz="3000" dirty="0"/>
              <a:t>	Prepare engaging questions before the show</a:t>
            </a:r>
          </a:p>
          <a:p>
            <a:pPr marL="457200" indent="-457200">
              <a:buFont typeface="Wingdings" panose="05000000000000000000" pitchFamily="2" charset="2"/>
              <a:buChar char="§"/>
            </a:pPr>
            <a:r>
              <a:rPr lang="en-US" sz="3000" dirty="0"/>
              <a:t>	Create the right first impression</a:t>
            </a:r>
          </a:p>
          <a:p>
            <a:pPr marL="457200" indent="-457200">
              <a:buFont typeface="Wingdings" panose="05000000000000000000" pitchFamily="2" charset="2"/>
              <a:buChar char="§"/>
            </a:pPr>
            <a:r>
              <a:rPr lang="en-US" sz="3000" dirty="0"/>
              <a:t>	Encourage visitors to want to spend time at your booth</a:t>
            </a:r>
          </a:p>
          <a:p>
            <a:pPr marL="457200" indent="-457200">
              <a:buFont typeface="Wingdings" panose="05000000000000000000" pitchFamily="2" charset="2"/>
              <a:buChar char="§"/>
            </a:pPr>
            <a:r>
              <a:rPr lang="en-US" sz="3000" dirty="0"/>
              <a:t>	Be friendly	</a:t>
            </a:r>
          </a:p>
          <a:p>
            <a:pPr marL="457200" indent="-457200">
              <a:buFont typeface="Wingdings" panose="05000000000000000000" pitchFamily="2" charset="2"/>
              <a:buChar char="§"/>
            </a:pPr>
            <a:r>
              <a:rPr lang="en-US" sz="3000" dirty="0"/>
              <a:t>	Build rapport</a:t>
            </a:r>
          </a:p>
          <a:p>
            <a:pPr marL="457200" indent="-457200">
              <a:buFont typeface="Wingdings" panose="05000000000000000000" pitchFamily="2" charset="2"/>
              <a:buChar char="§"/>
            </a:pPr>
            <a:r>
              <a:rPr lang="en-US" sz="3000" dirty="0"/>
              <a:t>	Encourage conversation</a:t>
            </a:r>
          </a:p>
          <a:p>
            <a:pPr marL="457200" indent="-457200">
              <a:buFont typeface="Wingdings" panose="05000000000000000000" pitchFamily="2" charset="2"/>
              <a:buChar char="§"/>
            </a:pPr>
            <a:r>
              <a:rPr lang="en-US" sz="3000" dirty="0"/>
              <a:t>	Ask open-ended questions</a:t>
            </a:r>
          </a:p>
          <a:p>
            <a:r>
              <a:rPr lang="en-US" sz="2800" dirty="0"/>
              <a:t>	</a:t>
            </a:r>
          </a:p>
        </p:txBody>
      </p:sp>
    </p:spTree>
    <p:extLst>
      <p:ext uri="{BB962C8B-B14F-4D97-AF65-F5344CB8AC3E}">
        <p14:creationId xmlns:p14="http://schemas.microsoft.com/office/powerpoint/2010/main" val="1706841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Trade Shows</a:t>
            </a:r>
          </a:p>
        </p:txBody>
      </p:sp>
      <p:sp>
        <p:nvSpPr>
          <p:cNvPr id="4" name="Slide Number Placeholder 3"/>
          <p:cNvSpPr>
            <a:spLocks noGrp="1"/>
          </p:cNvSpPr>
          <p:nvPr>
            <p:ph type="sldNum" sz="quarter" idx="4"/>
          </p:nvPr>
        </p:nvSpPr>
        <p:spPr/>
        <p:txBody>
          <a:bodyPr/>
          <a:lstStyle/>
          <a:p>
            <a:fld id="{1860EE3E-6D0A-6942-A3BC-30B328A6761C}" type="slidenum">
              <a:rPr lang="en-US" smtClean="0"/>
              <a:pPr/>
              <a:t>7</a:t>
            </a:fld>
            <a:endParaRPr lang="en-US" dirty="0"/>
          </a:p>
        </p:txBody>
      </p:sp>
      <p:sp>
        <p:nvSpPr>
          <p:cNvPr id="5" name="Subtitle 3"/>
          <p:cNvSpPr>
            <a:spLocks noGrp="1"/>
          </p:cNvSpPr>
          <p:nvPr>
            <p:ph idx="1"/>
          </p:nvPr>
        </p:nvSpPr>
        <p:spPr>
          <a:xfrm>
            <a:off x="323875" y="914400"/>
            <a:ext cx="11671300" cy="5132439"/>
          </a:xfrm>
        </p:spPr>
        <p:txBody>
          <a:bodyPr>
            <a:normAutofit fontScale="25000" lnSpcReduction="20000"/>
          </a:bodyPr>
          <a:lstStyle/>
          <a:p>
            <a:r>
              <a:rPr lang="en-US" sz="8000" dirty="0"/>
              <a:t>Examples of things that you </a:t>
            </a:r>
            <a:r>
              <a:rPr lang="en-US" sz="8000" b="0" u="sng" dirty="0"/>
              <a:t>should not do </a:t>
            </a:r>
            <a:r>
              <a:rPr lang="en-US" sz="8000" dirty="0"/>
              <a:t>while hosting a trade show exhibit:</a:t>
            </a:r>
            <a:endParaRPr lang="en-US" sz="5600" dirty="0"/>
          </a:p>
          <a:p>
            <a:endParaRPr lang="en-US" sz="6400" dirty="0"/>
          </a:p>
          <a:p>
            <a:pPr marL="685800" indent="-685800">
              <a:buFont typeface="Arial" panose="020B0604020202020204" pitchFamily="34" charset="0"/>
              <a:buChar char="•"/>
            </a:pPr>
            <a:r>
              <a:rPr lang="en-US" sz="6400" dirty="0"/>
              <a:t>	Sit, read, smoke, eat or drink in the booth</a:t>
            </a:r>
          </a:p>
          <a:p>
            <a:pPr marL="685800" indent="-685800">
              <a:buFont typeface="Arial" panose="020B0604020202020204" pitchFamily="34" charset="0"/>
              <a:buChar char="•"/>
            </a:pPr>
            <a:r>
              <a:rPr lang="en-US" sz="6400" dirty="0"/>
              <a:t>	Ignore prospects by chatting with colleagues</a:t>
            </a:r>
          </a:p>
          <a:p>
            <a:pPr marL="685800" indent="-685800">
              <a:buFont typeface="Arial" panose="020B0604020202020204" pitchFamily="34" charset="0"/>
              <a:buChar char="•"/>
            </a:pPr>
            <a:r>
              <a:rPr lang="en-US" sz="6400" dirty="0"/>
              <a:t>	Use the phone while visitors are around</a:t>
            </a:r>
          </a:p>
          <a:p>
            <a:pPr marL="685800" indent="-685800">
              <a:buFont typeface="Arial" panose="020B0604020202020204" pitchFamily="34" charset="0"/>
              <a:buChar char="•"/>
            </a:pPr>
            <a:r>
              <a:rPr lang="en-US" sz="6400" dirty="0"/>
              <a:t>	Leave the booth unattended without having someone cover</a:t>
            </a:r>
          </a:p>
          <a:p>
            <a:r>
              <a:rPr lang="en-US" sz="6400" dirty="0"/>
              <a:t>	         for you </a:t>
            </a:r>
          </a:p>
          <a:p>
            <a:pPr marL="685800" indent="-685800">
              <a:buFont typeface="Arial" panose="020B0604020202020204" pitchFamily="34" charset="0"/>
              <a:buChar char="•"/>
            </a:pPr>
            <a:r>
              <a:rPr lang="en-US" sz="6400" dirty="0"/>
              <a:t>	Be late for booth duty</a:t>
            </a:r>
          </a:p>
          <a:p>
            <a:pPr marL="685800" indent="-685800">
              <a:buFont typeface="Arial" panose="020B0604020202020204" pitchFamily="34" charset="0"/>
              <a:buChar char="•"/>
            </a:pPr>
            <a:r>
              <a:rPr lang="en-US" sz="6400" dirty="0"/>
              <a:t>	Stand with your back to the aisle</a:t>
            </a:r>
          </a:p>
          <a:p>
            <a:pPr marL="685800" indent="-685800">
              <a:buFont typeface="Arial" panose="020B0604020202020204" pitchFamily="34" charset="0"/>
              <a:buChar char="•"/>
            </a:pPr>
            <a:r>
              <a:rPr lang="en-US" sz="6400" dirty="0"/>
              <a:t>	Say “Can I help you?”</a:t>
            </a:r>
          </a:p>
          <a:p>
            <a:pPr marL="685800" indent="-685800">
              <a:buFont typeface="Arial" panose="020B0604020202020204" pitchFamily="34" charset="0"/>
              <a:buChar char="•"/>
            </a:pPr>
            <a:r>
              <a:rPr lang="en-US" sz="6400" dirty="0"/>
              <a:t>	Lean on booth furniture</a:t>
            </a:r>
          </a:p>
          <a:p>
            <a:pPr marL="685800" indent="-685800">
              <a:buFont typeface="Arial" panose="020B0604020202020204" pitchFamily="34" charset="0"/>
              <a:buChar char="•"/>
            </a:pPr>
            <a:r>
              <a:rPr lang="en-US" sz="6400" dirty="0"/>
              <a:t>	Think about what you eat or drink during the show</a:t>
            </a:r>
          </a:p>
          <a:p>
            <a:pPr marL="685800" indent="-685800">
              <a:buFont typeface="Arial" panose="020B0604020202020204" pitchFamily="34" charset="0"/>
              <a:buChar char="•"/>
            </a:pPr>
            <a:r>
              <a:rPr lang="en-US" sz="6400" dirty="0"/>
              <a:t>	Use inappropriate language or be unprofessional</a:t>
            </a:r>
          </a:p>
          <a:p>
            <a:pPr marL="685800" indent="-685800">
              <a:buFont typeface="Arial" panose="020B0604020202020204" pitchFamily="34" charset="0"/>
              <a:buChar char="•"/>
            </a:pPr>
            <a:r>
              <a:rPr lang="en-US" sz="6400" dirty="0"/>
              <a:t>	Complain about the show or about being at the show</a:t>
            </a:r>
          </a:p>
          <a:p>
            <a:pPr marL="685800" indent="-685800">
              <a:buFont typeface="Arial" panose="020B0604020202020204" pitchFamily="34" charset="0"/>
              <a:buChar char="•"/>
            </a:pPr>
            <a:r>
              <a:rPr lang="en-US" sz="6400" dirty="0"/>
              <a:t>	Wear new shoes or high heels</a:t>
            </a:r>
          </a:p>
          <a:p>
            <a:pPr marL="685800" indent="-685800">
              <a:buFont typeface="Arial" panose="020B0604020202020204" pitchFamily="34" charset="0"/>
              <a:buChar char="•"/>
            </a:pPr>
            <a:r>
              <a:rPr lang="en-US" sz="6400" dirty="0"/>
              <a:t>	Badmouth your competitors</a:t>
            </a:r>
          </a:p>
          <a:p>
            <a:pPr marL="685800" indent="-685800">
              <a:buFont typeface="Arial" panose="020B0604020202020204" pitchFamily="34" charset="0"/>
              <a:buChar char="•"/>
            </a:pPr>
            <a:r>
              <a:rPr lang="en-US" sz="6400" dirty="0"/>
              <a:t>	Let the booth get cluttered or untidy</a:t>
            </a:r>
          </a:p>
          <a:p>
            <a:r>
              <a:rPr lang="en-US" sz="5600" dirty="0"/>
              <a:t>	</a:t>
            </a:r>
          </a:p>
          <a:p>
            <a:r>
              <a:rPr lang="en-US" sz="3000" dirty="0"/>
              <a:t>	</a:t>
            </a:r>
            <a:r>
              <a:rPr lang="en-US" sz="2800" dirty="0"/>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7472" y="2228045"/>
            <a:ext cx="4775563" cy="3479580"/>
          </a:xfrm>
          <a:prstGeom prst="rect">
            <a:avLst/>
          </a:prstGeom>
        </p:spPr>
      </p:pic>
    </p:spTree>
    <p:extLst>
      <p:ext uri="{BB962C8B-B14F-4D97-AF65-F5344CB8AC3E}">
        <p14:creationId xmlns:p14="http://schemas.microsoft.com/office/powerpoint/2010/main" val="127365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Trade Shows</a:t>
            </a:r>
          </a:p>
        </p:txBody>
      </p:sp>
      <p:sp>
        <p:nvSpPr>
          <p:cNvPr id="3" name="Content Placeholder 2"/>
          <p:cNvSpPr>
            <a:spLocks noGrp="1"/>
          </p:cNvSpPr>
          <p:nvPr>
            <p:ph idx="1"/>
          </p:nvPr>
        </p:nvSpPr>
        <p:spPr/>
        <p:txBody>
          <a:bodyPr>
            <a:normAutofit/>
          </a:bodyPr>
          <a:lstStyle/>
          <a:p>
            <a:r>
              <a:rPr lang="en-US" sz="3200" dirty="0"/>
              <a:t>The most important thing to remember is:</a:t>
            </a:r>
          </a:p>
          <a:p>
            <a:endParaRPr lang="en-US" sz="3200" dirty="0"/>
          </a:p>
          <a:p>
            <a:pPr algn="ctr"/>
            <a:r>
              <a:rPr lang="en-US" sz="3200" dirty="0"/>
              <a:t>	</a:t>
            </a:r>
            <a:r>
              <a:rPr lang="en-US" sz="4000" dirty="0"/>
              <a:t>“You represent the company”</a:t>
            </a:r>
          </a:p>
          <a:p>
            <a:pPr algn="ctr"/>
            <a:endParaRPr lang="en-US" sz="3200" dirty="0"/>
          </a:p>
          <a:p>
            <a:r>
              <a:rPr lang="en-US" sz="2800" dirty="0"/>
              <a:t>Everything you do and say, even if it is not in the booth, reflects upon your company. You are an ambassador. Your attire should be professional. It is ok to have fun but know your limits.</a:t>
            </a:r>
          </a:p>
        </p:txBody>
      </p:sp>
      <p:sp>
        <p:nvSpPr>
          <p:cNvPr id="4" name="Slide Number Placeholder 3"/>
          <p:cNvSpPr>
            <a:spLocks noGrp="1"/>
          </p:cNvSpPr>
          <p:nvPr>
            <p:ph type="sldNum" sz="quarter" idx="4"/>
          </p:nvPr>
        </p:nvSpPr>
        <p:spPr/>
        <p:txBody>
          <a:bodyPr/>
          <a:lstStyle/>
          <a:p>
            <a:fld id="{1860EE3E-6D0A-6942-A3BC-30B328A6761C}" type="slidenum">
              <a:rPr lang="en-US" smtClean="0"/>
              <a:pPr/>
              <a:t>8</a:t>
            </a:fld>
            <a:endParaRPr lang="en-US" dirty="0"/>
          </a:p>
        </p:txBody>
      </p:sp>
    </p:spTree>
    <p:extLst>
      <p:ext uri="{BB962C8B-B14F-4D97-AF65-F5344CB8AC3E}">
        <p14:creationId xmlns:p14="http://schemas.microsoft.com/office/powerpoint/2010/main" val="279821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1"/>
                </a:solidFill>
              </a:rPr>
              <a:t>Trade Shows</a:t>
            </a:r>
          </a:p>
        </p:txBody>
      </p:sp>
      <p:sp>
        <p:nvSpPr>
          <p:cNvPr id="3" name="Content Placeholder 2"/>
          <p:cNvSpPr>
            <a:spLocks noGrp="1"/>
          </p:cNvSpPr>
          <p:nvPr>
            <p:ph idx="1"/>
          </p:nvPr>
        </p:nvSpPr>
        <p:spPr/>
        <p:txBody>
          <a:bodyPr>
            <a:normAutofit lnSpcReduction="10000"/>
          </a:bodyPr>
          <a:lstStyle/>
          <a:p>
            <a:r>
              <a:rPr lang="en-US" dirty="0"/>
              <a:t>Other recommended behaviors for staff workers in the booth:</a:t>
            </a:r>
          </a:p>
          <a:p>
            <a:endParaRPr lang="en-US" dirty="0"/>
          </a:p>
          <a:p>
            <a:pPr marL="342900" indent="-342900">
              <a:buFont typeface="Arial" panose="020B0604020202020204" pitchFamily="34" charset="0"/>
              <a:buChar char="•"/>
            </a:pPr>
            <a:r>
              <a:rPr lang="en-US" dirty="0"/>
              <a:t>	SMILE, This may sound obvious, but some staffers look bored or tired</a:t>
            </a:r>
          </a:p>
          <a:p>
            <a:pPr marL="342900" indent="-342900">
              <a:buFont typeface="Arial" panose="020B0604020202020204" pitchFamily="34" charset="0"/>
              <a:buChar char="•"/>
            </a:pPr>
            <a:r>
              <a:rPr lang="en-US" dirty="0"/>
              <a:t>	Watch your body language, Folding your arms in front of you appears to say, “don’t’ 	bother me”. </a:t>
            </a:r>
          </a:p>
          <a:p>
            <a:pPr marL="342900" indent="-342900">
              <a:buFont typeface="Arial" panose="020B0604020202020204" pitchFamily="34" charset="0"/>
              <a:buChar char="•"/>
            </a:pPr>
            <a:r>
              <a:rPr lang="en-US" dirty="0"/>
              <a:t>  Look your customer in the eye, when they approach the booth.</a:t>
            </a:r>
          </a:p>
          <a:p>
            <a:pPr marL="342900" indent="-342900">
              <a:buFont typeface="Arial" panose="020B0604020202020204" pitchFamily="34" charset="0"/>
              <a:buChar char="•"/>
            </a:pPr>
            <a:r>
              <a:rPr lang="en-US" dirty="0"/>
              <a:t>	Greet customers at the edge of the booth, this helps you draw them into the booth.</a:t>
            </a:r>
          </a:p>
          <a:p>
            <a:pPr marL="342900" indent="-342900">
              <a:buFont typeface="Arial" panose="020B0604020202020204" pitchFamily="34" charset="0"/>
              <a:buChar char="•"/>
            </a:pPr>
            <a:r>
              <a:rPr lang="en-US" dirty="0"/>
              <a:t>  Do not chew gum in the booth, it looks tacky</a:t>
            </a:r>
          </a:p>
          <a:p>
            <a:pPr marL="342900" indent="-342900">
              <a:buFont typeface="Arial" panose="020B0604020202020204" pitchFamily="34" charset="0"/>
              <a:buChar char="•"/>
            </a:pPr>
            <a:r>
              <a:rPr lang="en-US" dirty="0"/>
              <a:t>  Always wear your name badge where customers can read it!</a:t>
            </a:r>
          </a:p>
          <a:p>
            <a:pPr marL="342900" indent="-342900">
              <a:buFont typeface="Arial" panose="020B0604020202020204" pitchFamily="34" charset="0"/>
              <a:buChar char="•"/>
            </a:pPr>
            <a:r>
              <a:rPr lang="en-US" dirty="0"/>
              <a:t>  Watch your behavior at all times. If you are out to dinner or a bar after the show,   		 you are still representing the company.</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4"/>
          </p:nvPr>
        </p:nvSpPr>
        <p:spPr/>
        <p:txBody>
          <a:bodyPr/>
          <a:lstStyle/>
          <a:p>
            <a:fld id="{1860EE3E-6D0A-6942-A3BC-30B328A6761C}" type="slidenum">
              <a:rPr lang="en-US" smtClean="0"/>
              <a:pPr/>
              <a:t>9</a:t>
            </a:fld>
            <a:endParaRPr lang="en-US" dirty="0"/>
          </a:p>
        </p:txBody>
      </p:sp>
    </p:spTree>
    <p:extLst>
      <p:ext uri="{BB962C8B-B14F-4D97-AF65-F5344CB8AC3E}">
        <p14:creationId xmlns:p14="http://schemas.microsoft.com/office/powerpoint/2010/main" val="2046635183"/>
      </p:ext>
    </p:extLst>
  </p:cSld>
  <p:clrMapOvr>
    <a:masterClrMapping/>
  </p:clrMapOvr>
</p:sld>
</file>

<file path=ppt/theme/theme1.xml><?xml version="1.0" encoding="utf-8"?>
<a:theme xmlns:a="http://schemas.openxmlformats.org/drawingml/2006/main" name="Master slide">
  <a:themeElements>
    <a:clrScheme name="PPG 2">
      <a:dk1>
        <a:sysClr val="windowText" lastClr="000000"/>
      </a:dk1>
      <a:lt1>
        <a:sysClr val="window" lastClr="FFFFFF"/>
      </a:lt1>
      <a:dk2>
        <a:srgbClr val="666666"/>
      </a:dk2>
      <a:lt2>
        <a:srgbClr val="FFFFFF"/>
      </a:lt2>
      <a:accent1>
        <a:srgbClr val="0078A9"/>
      </a:accent1>
      <a:accent2>
        <a:srgbClr val="3EC7F4"/>
      </a:accent2>
      <a:accent3>
        <a:srgbClr val="0033A0"/>
      </a:accent3>
      <a:accent4>
        <a:srgbClr val="00B149"/>
      </a:accent4>
      <a:accent5>
        <a:srgbClr val="D0006F"/>
      </a:accent5>
      <a:accent6>
        <a:srgbClr val="FF7C13"/>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D6498"/>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1935</TotalTime>
  <Words>436</Words>
  <Application>Microsoft Office PowerPoint</Application>
  <PresentationFormat>Custom</PresentationFormat>
  <Paragraphs>105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Master slide</vt:lpstr>
      <vt:lpstr> Trade Shows </vt:lpstr>
      <vt:lpstr>Trade Shows</vt:lpstr>
      <vt:lpstr>Trade Shows</vt:lpstr>
      <vt:lpstr>Trade Shows</vt:lpstr>
      <vt:lpstr>Trade Shows</vt:lpstr>
      <vt:lpstr>Trade Shows</vt:lpstr>
      <vt:lpstr>Trade Shows</vt:lpstr>
      <vt:lpstr>Trade Shows</vt:lpstr>
      <vt:lpstr>Trade Shows</vt:lpstr>
      <vt:lpstr>Trade Shows  Prior to the show, send out an e-mail to your customers, give them your booth number, where you are located on the floor and ask that they please stop by to visit you in your booth!</vt:lpstr>
      <vt:lpstr>Trade Shows</vt:lpstr>
      <vt:lpstr>Trade Shows</vt:lpstr>
      <vt:lpstr>Trade Shows</vt:lpstr>
      <vt:lpstr>Trade Shows  I’m open to suggestions on how you think we can maximize our investment!</vt:lpstr>
    </vt:vector>
  </TitlesOfParts>
  <Company>IBNY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Lum</dc:creator>
  <cp:lastModifiedBy>Patricia Sloan</cp:lastModifiedBy>
  <cp:revision>263</cp:revision>
  <dcterms:created xsi:type="dcterms:W3CDTF">2016-02-24T19:10:31Z</dcterms:created>
  <dcterms:modified xsi:type="dcterms:W3CDTF">2016-11-30T16:48:47Z</dcterms:modified>
</cp:coreProperties>
</file>